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sldIdLst>
    <p:sldId id="571" r:id="rId5"/>
    <p:sldId id="573" r:id="rId6"/>
    <p:sldId id="875" r:id="rId7"/>
    <p:sldId id="572" r:id="rId8"/>
    <p:sldId id="873" r:id="rId9"/>
    <p:sldId id="574" r:id="rId10"/>
    <p:sldId id="870" r:id="rId11"/>
    <p:sldId id="373" r:id="rId12"/>
    <p:sldId id="336" r:id="rId13"/>
    <p:sldId id="874" r:id="rId14"/>
    <p:sldId id="294" r:id="rId15"/>
    <p:sldId id="389" r:id="rId16"/>
    <p:sldId id="290" r:id="rId17"/>
    <p:sldId id="326" r:id="rId18"/>
    <p:sldId id="316" r:id="rId19"/>
    <p:sldId id="257" r:id="rId20"/>
    <p:sldId id="322" r:id="rId21"/>
    <p:sldId id="260" r:id="rId22"/>
    <p:sldId id="261" r:id="rId23"/>
    <p:sldId id="288" r:id="rId24"/>
    <p:sldId id="8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031"/>
    <a:srgbClr val="D60057"/>
    <a:srgbClr val="FFCD00"/>
    <a:srgbClr val="E32726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4B162-F402-AB58-A906-FB0E27FECB5D}" v="2" dt="2022-07-13T05:52:49.573"/>
    <p1510:client id="{1DAA71F1-42CF-BBE9-57D4-F32492AB8937}" v="268" dt="2022-07-08T17:26:33.130"/>
    <p1510:client id="{390626A0-7825-B150-5A3C-915F116BA152}" v="69" dt="2022-07-12T17:04:16.060"/>
    <p1510:client id="{44D017B2-B41C-B867-F18C-AB5622284D22}" v="35" dt="2022-07-12T17:49:35.004"/>
    <p1510:client id="{5342CE29-5E86-AAB9-A517-46E94802B5D9}" v="206" dt="2022-07-08T18:47:53.105"/>
    <p1510:client id="{8213CC9D-D5DF-BF7E-350C-2CDA0A88CD4E}" v="48" dt="2022-07-10T01:56:08.346"/>
    <p1510:client id="{A20BB03A-E011-0F00-CBD1-9FFB5472F28C}" v="24" dt="2022-07-06T18:11:31.998"/>
    <p1510:client id="{A52AE845-0863-93F9-F6C7-59AAE6121520}" v="91" dt="2022-07-12T18:11:13.352"/>
    <p1510:client id="{C351A903-FA63-B250-1E83-240AA2BAA8C6}" v="3" dt="2022-07-12T14:01:01.882"/>
    <p1510:client id="{C85D41CA-527F-8542-C022-1C575B02E688}" v="29" dt="2022-07-11T15:08:41.247"/>
    <p1510:client id="{CBB74EAB-D3AD-EF43-B77A-C835F4BE5D03}" v="118" dt="2022-07-12T16:26:15.713"/>
    <p1510:client id="{EC11AE0C-05E0-24E5-3F0D-DACE14B3BA83}" v="41" dt="2022-07-13T05:47:17.795"/>
    <p1510:client id="{FA88B9D0-06CF-4A7F-AC1F-89818669720D}" v="2" dt="2022-07-06T17:21:41.187"/>
  </p1510:revLst>
</p1510:revInfo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a Pinheiro Bento" userId="S::mariana.pinheirobent@ucalgary.ca::c7b92f7b-d659-4d68-91a8-0ac48defa11f" providerId="AD" clId="Web-{C351A903-FA63-B250-1E83-240AA2BAA8C6}"/>
    <pc:docChg chg="delSld">
      <pc:chgData name="Mariana Pinheiro Bento" userId="S::mariana.pinheirobent@ucalgary.ca::c7b92f7b-d659-4d68-91a8-0ac48defa11f" providerId="AD" clId="Web-{C351A903-FA63-B250-1E83-240AA2BAA8C6}" dt="2022-07-12T14:01:01.882" v="2"/>
      <pc:docMkLst>
        <pc:docMk/>
      </pc:docMkLst>
      <pc:sldChg chg="del">
        <pc:chgData name="Mariana Pinheiro Bento" userId="S::mariana.pinheirobent@ucalgary.ca::c7b92f7b-d659-4d68-91a8-0ac48defa11f" providerId="AD" clId="Web-{C351A903-FA63-B250-1E83-240AA2BAA8C6}" dt="2022-07-12T14:00:59.726" v="0"/>
        <pc:sldMkLst>
          <pc:docMk/>
          <pc:sldMk cId="2525899596" sldId="289"/>
        </pc:sldMkLst>
      </pc:sldChg>
      <pc:sldChg chg="del">
        <pc:chgData name="Mariana Pinheiro Bento" userId="S::mariana.pinheirobent@ucalgary.ca::c7b92f7b-d659-4d68-91a8-0ac48defa11f" providerId="AD" clId="Web-{C351A903-FA63-B250-1E83-240AA2BAA8C6}" dt="2022-07-12T14:01:00.851" v="1"/>
        <pc:sldMkLst>
          <pc:docMk/>
          <pc:sldMk cId="2375629025" sldId="318"/>
        </pc:sldMkLst>
      </pc:sldChg>
      <pc:sldChg chg="del">
        <pc:chgData name="Mariana Pinheiro Bento" userId="S::mariana.pinheirobent@ucalgary.ca::c7b92f7b-d659-4d68-91a8-0ac48defa11f" providerId="AD" clId="Web-{C351A903-FA63-B250-1E83-240AA2BAA8C6}" dt="2022-07-12T14:01:01.882" v="2"/>
        <pc:sldMkLst>
          <pc:docMk/>
          <pc:sldMk cId="3246834175" sldId="319"/>
        </pc:sldMkLst>
      </pc:sldChg>
    </pc:docChg>
  </pc:docChgLst>
  <pc:docChgLst>
    <pc:chgData name="Mitra Mirshafiee Khoozani" userId="S::mitrasadat.mirshafie@ucalgary.ca::9d288966-5008-4e87-aed6-1a0a385f35d4" providerId="AD" clId="Web-{8213CC9D-D5DF-BF7E-350C-2CDA0A88CD4E}"/>
    <pc:docChg chg="modSld">
      <pc:chgData name="Mitra Mirshafiee Khoozani" userId="S::mitrasadat.mirshafie@ucalgary.ca::9d288966-5008-4e87-aed6-1a0a385f35d4" providerId="AD" clId="Web-{8213CC9D-D5DF-BF7E-350C-2CDA0A88CD4E}" dt="2022-07-10T01:56:08.346" v="46"/>
      <pc:docMkLst>
        <pc:docMk/>
      </pc:docMkLst>
      <pc:sldChg chg="addSp delSp modSp">
        <pc:chgData name="Mitra Mirshafiee Khoozani" userId="S::mitrasadat.mirshafie@ucalgary.ca::9d288966-5008-4e87-aed6-1a0a385f35d4" providerId="AD" clId="Web-{8213CC9D-D5DF-BF7E-350C-2CDA0A88CD4E}" dt="2022-07-10T01:56:08.346" v="46"/>
        <pc:sldMkLst>
          <pc:docMk/>
          <pc:sldMk cId="755668825" sldId="571"/>
        </pc:sldMkLst>
        <pc:spChg chg="mod">
          <ac:chgData name="Mitra Mirshafiee Khoozani" userId="S::mitrasadat.mirshafie@ucalgary.ca::9d288966-5008-4e87-aed6-1a0a385f35d4" providerId="AD" clId="Web-{8213CC9D-D5DF-BF7E-350C-2CDA0A88CD4E}" dt="2022-07-10T01:56:07.315" v="45" actId="20577"/>
          <ac:spMkLst>
            <pc:docMk/>
            <pc:sldMk cId="755668825" sldId="571"/>
            <ac:spMk id="4" creationId="{5D8171D3-58F6-48D7-B57B-55BD0178D9C3}"/>
          </ac:spMkLst>
        </pc:spChg>
        <pc:spChg chg="del">
          <ac:chgData name="Mitra Mirshafiee Khoozani" userId="S::mitrasadat.mirshafie@ucalgary.ca::9d288966-5008-4e87-aed6-1a0a385f35d4" providerId="AD" clId="Web-{8213CC9D-D5DF-BF7E-350C-2CDA0A88CD4E}" dt="2022-07-10T01:56:08.346" v="46"/>
          <ac:spMkLst>
            <pc:docMk/>
            <pc:sldMk cId="755668825" sldId="571"/>
            <ac:spMk id="5" creationId="{A7E588BF-44D8-1E6C-A95F-C98F62EE5FD5}"/>
          </ac:spMkLst>
        </pc:spChg>
        <pc:spChg chg="add del">
          <ac:chgData name="Mitra Mirshafiee Khoozani" userId="S::mitrasadat.mirshafie@ucalgary.ca::9d288966-5008-4e87-aed6-1a0a385f35d4" providerId="AD" clId="Web-{8213CC9D-D5DF-BF7E-350C-2CDA0A88CD4E}" dt="2022-07-10T01:55:44.174" v="1"/>
          <ac:spMkLst>
            <pc:docMk/>
            <pc:sldMk cId="755668825" sldId="571"/>
            <ac:spMk id="6" creationId="{E667F4BE-ADFB-6014-2A2B-5C3D19E21AEC}"/>
          </ac:spMkLst>
        </pc:spChg>
      </pc:sldChg>
    </pc:docChg>
  </pc:docChgLst>
  <pc:docChgLst>
    <pc:chgData name="Mariana Pinheiro Bento" userId="S::mariana.pinheirobent@ucalgary.ca::c7b92f7b-d659-4d68-91a8-0ac48defa11f" providerId="AD" clId="Web-{44D017B2-B41C-B867-F18C-AB5622284D22}"/>
    <pc:docChg chg="modSld">
      <pc:chgData name="Mariana Pinheiro Bento" userId="S::mariana.pinheirobent@ucalgary.ca::c7b92f7b-d659-4d68-91a8-0ac48defa11f" providerId="AD" clId="Web-{44D017B2-B41C-B867-F18C-AB5622284D22}" dt="2022-07-12T17:49:35.004" v="34" actId="1076"/>
      <pc:docMkLst>
        <pc:docMk/>
      </pc:docMkLst>
      <pc:sldChg chg="addSp delSp modSp">
        <pc:chgData name="Mariana Pinheiro Bento" userId="S::mariana.pinheirobent@ucalgary.ca::c7b92f7b-d659-4d68-91a8-0ac48defa11f" providerId="AD" clId="Web-{44D017B2-B41C-B867-F18C-AB5622284D22}" dt="2022-07-12T17:49:35.004" v="34" actId="1076"/>
        <pc:sldMkLst>
          <pc:docMk/>
          <pc:sldMk cId="2187348978" sldId="875"/>
        </pc:sldMkLst>
        <pc:spChg chg="add del mod">
          <ac:chgData name="Mariana Pinheiro Bento" userId="S::mariana.pinheirobent@ucalgary.ca::c7b92f7b-d659-4d68-91a8-0ac48defa11f" providerId="AD" clId="Web-{44D017B2-B41C-B867-F18C-AB5622284D22}" dt="2022-07-12T17:48:23.222" v="11"/>
          <ac:spMkLst>
            <pc:docMk/>
            <pc:sldMk cId="2187348978" sldId="875"/>
            <ac:spMk id="3" creationId="{9A94012E-25A5-B666-AFB5-B9F59B7BAF67}"/>
          </ac:spMkLst>
        </pc:spChg>
        <pc:spChg chg="del">
          <ac:chgData name="Mariana Pinheiro Bento" userId="S::mariana.pinheirobent@ucalgary.ca::c7b92f7b-d659-4d68-91a8-0ac48defa11f" providerId="AD" clId="Web-{44D017B2-B41C-B867-F18C-AB5622284D22}" dt="2022-07-12T17:49:04.551" v="25"/>
          <ac:spMkLst>
            <pc:docMk/>
            <pc:sldMk cId="2187348978" sldId="875"/>
            <ac:spMk id="6" creationId="{EA131117-7308-836D-14EC-2739D921590A}"/>
          </ac:spMkLst>
        </pc:spChg>
        <pc:spChg chg="del">
          <ac:chgData name="Mariana Pinheiro Bento" userId="S::mariana.pinheirobent@ucalgary.ca::c7b92f7b-d659-4d68-91a8-0ac48defa11f" providerId="AD" clId="Web-{44D017B2-B41C-B867-F18C-AB5622284D22}" dt="2022-07-12T17:48:21.222" v="9"/>
          <ac:spMkLst>
            <pc:docMk/>
            <pc:sldMk cId="2187348978" sldId="875"/>
            <ac:spMk id="8" creationId="{A1BD56E7-F973-915D-800A-43BF2AC6A640}"/>
          </ac:spMkLst>
        </pc:spChg>
        <pc:spChg chg="del mod">
          <ac:chgData name="Mariana Pinheiro Bento" userId="S::mariana.pinheirobent@ucalgary.ca::c7b92f7b-d659-4d68-91a8-0ac48defa11f" providerId="AD" clId="Web-{44D017B2-B41C-B867-F18C-AB5622284D22}" dt="2022-07-12T17:48:13.676" v="6"/>
          <ac:spMkLst>
            <pc:docMk/>
            <pc:sldMk cId="2187348978" sldId="875"/>
            <ac:spMk id="9" creationId="{4B2481AF-B8FF-EC76-D0CA-0124089916BB}"/>
          </ac:spMkLst>
        </pc:spChg>
        <pc:spChg chg="del">
          <ac:chgData name="Mariana Pinheiro Bento" userId="S::mariana.pinheirobent@ucalgary.ca::c7b92f7b-d659-4d68-91a8-0ac48defa11f" providerId="AD" clId="Web-{44D017B2-B41C-B867-F18C-AB5622284D22}" dt="2022-07-12T17:48:22.410" v="10"/>
          <ac:spMkLst>
            <pc:docMk/>
            <pc:sldMk cId="2187348978" sldId="875"/>
            <ac:spMk id="11" creationId="{91EA695C-FEF8-4E1F-7F89-D6DC84E0DF6F}"/>
          </ac:spMkLst>
        </pc:spChg>
        <pc:spChg chg="add mod">
          <ac:chgData name="Mariana Pinheiro Bento" userId="S::mariana.pinheirobent@ucalgary.ca::c7b92f7b-d659-4d68-91a8-0ac48defa11f" providerId="AD" clId="Web-{44D017B2-B41C-B867-F18C-AB5622284D22}" dt="2022-07-12T17:48:59.551" v="22" actId="1076"/>
          <ac:spMkLst>
            <pc:docMk/>
            <pc:sldMk cId="2187348978" sldId="875"/>
            <ac:spMk id="12" creationId="{38D1D328-BE3F-6F13-3BB6-F5A3FBE4C832}"/>
          </ac:spMkLst>
        </pc:spChg>
        <pc:spChg chg="add del mod">
          <ac:chgData name="Mariana Pinheiro Bento" userId="S::mariana.pinheirobent@ucalgary.ca::c7b92f7b-d659-4d68-91a8-0ac48defa11f" providerId="AD" clId="Web-{44D017B2-B41C-B867-F18C-AB5622284D22}" dt="2022-07-12T17:49:06.848" v="26"/>
          <ac:spMkLst>
            <pc:docMk/>
            <pc:sldMk cId="2187348978" sldId="875"/>
            <ac:spMk id="18" creationId="{E5C605E9-AC6F-6FAD-D2E9-192AFD4A1411}"/>
          </ac:spMkLst>
        </pc:spChg>
        <pc:spChg chg="add mod">
          <ac:chgData name="Mariana Pinheiro Bento" userId="S::mariana.pinheirobent@ucalgary.ca::c7b92f7b-d659-4d68-91a8-0ac48defa11f" providerId="AD" clId="Web-{44D017B2-B41C-B867-F18C-AB5622284D22}" dt="2022-07-12T17:49:04.551" v="25"/>
          <ac:spMkLst>
            <pc:docMk/>
            <pc:sldMk cId="2187348978" sldId="875"/>
            <ac:spMk id="20" creationId="{AA3AB83F-A207-4B5D-0C3E-A5B1F2F94458}"/>
          </ac:spMkLst>
        </pc:spChg>
        <pc:spChg chg="add">
          <ac:chgData name="Mariana Pinheiro Bento" userId="S::mariana.pinheirobent@ucalgary.ca::c7b92f7b-d659-4d68-91a8-0ac48defa11f" providerId="AD" clId="Web-{44D017B2-B41C-B867-F18C-AB5622284D22}" dt="2022-07-12T17:49:07.598" v="27"/>
          <ac:spMkLst>
            <pc:docMk/>
            <pc:sldMk cId="2187348978" sldId="875"/>
            <ac:spMk id="21" creationId="{59DF5799-CCAD-BFC0-5E13-719ED3E22851}"/>
          </ac:spMkLst>
        </pc:spChg>
        <pc:spChg chg="add del mod">
          <ac:chgData name="Mariana Pinheiro Bento" userId="S::mariana.pinheirobent@ucalgary.ca::c7b92f7b-d659-4d68-91a8-0ac48defa11f" providerId="AD" clId="Web-{44D017B2-B41C-B867-F18C-AB5622284D22}" dt="2022-07-12T17:49:33.801" v="33"/>
          <ac:spMkLst>
            <pc:docMk/>
            <pc:sldMk cId="2187348978" sldId="875"/>
            <ac:spMk id="23" creationId="{6584C5BE-7E7B-BAFE-B715-989BF4CC3F6B}"/>
          </ac:spMkLst>
        </pc:spChg>
        <pc:grpChg chg="add del mod">
          <ac:chgData name="Mariana Pinheiro Bento" userId="S::mariana.pinheirobent@ucalgary.ca::c7b92f7b-d659-4d68-91a8-0ac48defa11f" providerId="AD" clId="Web-{44D017B2-B41C-B867-F18C-AB5622284D22}" dt="2022-07-12T17:49:35.004" v="34" actId="1076"/>
          <ac:grpSpMkLst>
            <pc:docMk/>
            <pc:sldMk cId="2187348978" sldId="875"/>
            <ac:grpSpMk id="34" creationId="{E3FC1400-F2D7-1C24-0BBC-96C6D667F394}"/>
          </ac:grpSpMkLst>
        </pc:grpChg>
        <pc:picChg chg="del mod">
          <ac:chgData name="Mariana Pinheiro Bento" userId="S::mariana.pinheirobent@ucalgary.ca::c7b92f7b-d659-4d68-91a8-0ac48defa11f" providerId="AD" clId="Web-{44D017B2-B41C-B867-F18C-AB5622284D22}" dt="2022-07-12T17:49:10.660" v="28"/>
          <ac:picMkLst>
            <pc:docMk/>
            <pc:sldMk cId="2187348978" sldId="875"/>
            <ac:picMk id="10" creationId="{14496EE6-6624-B4D7-DF9E-4956FD51A3B5}"/>
          </ac:picMkLst>
        </pc:picChg>
        <pc:picChg chg="add mod">
          <ac:chgData name="Mariana Pinheiro Bento" userId="S::mariana.pinheirobent@ucalgary.ca::c7b92f7b-d659-4d68-91a8-0ac48defa11f" providerId="AD" clId="Web-{44D017B2-B41C-B867-F18C-AB5622284D22}" dt="2022-07-12T17:48:59.598" v="23" actId="1076"/>
          <ac:picMkLst>
            <pc:docMk/>
            <pc:sldMk cId="2187348978" sldId="875"/>
            <ac:picMk id="17" creationId="{EB78CF4F-1F32-B215-C38C-E3BB37684245}"/>
          </ac:picMkLst>
        </pc:picChg>
      </pc:sldChg>
    </pc:docChg>
  </pc:docChgLst>
  <pc:docChgLst>
    <pc:chgData name="Mariana Pinheiro Bento" userId="S::mariana.pinheirobent@ucalgary.ca::c7b92f7b-d659-4d68-91a8-0ac48defa11f" providerId="AD" clId="Web-{A52AE845-0863-93F9-F6C7-59AAE6121520}"/>
    <pc:docChg chg="modSld">
      <pc:chgData name="Mariana Pinheiro Bento" userId="S::mariana.pinheirobent@ucalgary.ca::c7b92f7b-d659-4d68-91a8-0ac48defa11f" providerId="AD" clId="Web-{A52AE845-0863-93F9-F6C7-59AAE6121520}" dt="2022-07-12T18:11:13.352" v="82" actId="1076"/>
      <pc:docMkLst>
        <pc:docMk/>
      </pc:docMkLst>
      <pc:sldChg chg="modSp">
        <pc:chgData name="Mariana Pinheiro Bento" userId="S::mariana.pinheirobent@ucalgary.ca::c7b92f7b-d659-4d68-91a8-0ac48defa11f" providerId="AD" clId="Web-{A52AE845-0863-93F9-F6C7-59AAE6121520}" dt="2022-07-12T17:56:42.616" v="45" actId="20577"/>
        <pc:sldMkLst>
          <pc:docMk/>
          <pc:sldMk cId="1621275591" sldId="288"/>
        </pc:sldMkLst>
        <pc:spChg chg="mod">
          <ac:chgData name="Mariana Pinheiro Bento" userId="S::mariana.pinheirobent@ucalgary.ca::c7b92f7b-d659-4d68-91a8-0ac48defa11f" providerId="AD" clId="Web-{A52AE845-0863-93F9-F6C7-59AAE6121520}" dt="2022-07-12T17:56:42.616" v="45" actId="20577"/>
          <ac:spMkLst>
            <pc:docMk/>
            <pc:sldMk cId="1621275591" sldId="288"/>
            <ac:spMk id="3" creationId="{E91FC43C-780E-4F6E-B6BF-CF81777D8EE1}"/>
          </ac:spMkLst>
        </pc:spChg>
      </pc:sldChg>
      <pc:sldChg chg="addSp delSp modSp">
        <pc:chgData name="Mariana Pinheiro Bento" userId="S::mariana.pinheirobent@ucalgary.ca::c7b92f7b-d659-4d68-91a8-0ac48defa11f" providerId="AD" clId="Web-{A52AE845-0863-93F9-F6C7-59AAE6121520}" dt="2022-07-12T17:53:44.535" v="44" actId="1076"/>
        <pc:sldMkLst>
          <pc:docMk/>
          <pc:sldMk cId="2187348978" sldId="875"/>
        </pc:sldMkLst>
        <pc:spChg chg="mod">
          <ac:chgData name="Mariana Pinheiro Bento" userId="S::mariana.pinheirobent@ucalgary.ca::c7b92f7b-d659-4d68-91a8-0ac48defa11f" providerId="AD" clId="Web-{A52AE845-0863-93F9-F6C7-59AAE6121520}" dt="2022-07-12T17:52:02.189" v="27" actId="20577"/>
          <ac:spMkLst>
            <pc:docMk/>
            <pc:sldMk cId="2187348978" sldId="875"/>
            <ac:spMk id="5" creationId="{A5C72935-22D4-CC4D-98D2-0B5CD661472E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7:53:09.269" v="38" actId="1076"/>
          <ac:spMkLst>
            <pc:docMk/>
            <pc:sldMk cId="2187348978" sldId="875"/>
            <ac:spMk id="12" creationId="{38D1D328-BE3F-6F13-3BB6-F5A3FBE4C832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7:50:06.718" v="0"/>
          <ac:spMkLst>
            <pc:docMk/>
            <pc:sldMk cId="2187348978" sldId="875"/>
            <ac:spMk id="20" creationId="{AA3AB83F-A207-4B5D-0C3E-A5B1F2F94458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7:53:24.144" v="41" actId="1076"/>
          <ac:spMkLst>
            <pc:docMk/>
            <pc:sldMk cId="2187348978" sldId="875"/>
            <ac:spMk id="21" creationId="{59DF5799-CCAD-BFC0-5E13-719ED3E22851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7:50:11.750" v="1"/>
          <ac:spMkLst>
            <pc:docMk/>
            <pc:sldMk cId="2187348978" sldId="875"/>
            <ac:spMk id="23" creationId="{6584C5BE-7E7B-BAFE-B715-989BF4CC3F6B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7:53:44.535" v="44" actId="1076"/>
          <ac:spMkLst>
            <pc:docMk/>
            <pc:sldMk cId="2187348978" sldId="875"/>
            <ac:spMk id="24" creationId="{982072E0-3F5B-78CE-7B69-9DEABD26D50E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7:53:04.394" v="37" actId="1076"/>
          <ac:spMkLst>
            <pc:docMk/>
            <pc:sldMk cId="2187348978" sldId="875"/>
            <ac:spMk id="25" creationId="{A724E358-4899-E80B-1CA9-03C21A33EA42}"/>
          </ac:spMkLst>
        </pc:spChg>
        <pc:grpChg chg="add mod">
          <ac:chgData name="Mariana Pinheiro Bento" userId="S::mariana.pinheirobent@ucalgary.ca::c7b92f7b-d659-4d68-91a8-0ac48defa11f" providerId="AD" clId="Web-{A52AE845-0863-93F9-F6C7-59AAE6121520}" dt="2022-07-12T17:53:33.769" v="42" actId="1076"/>
          <ac:grpSpMkLst>
            <pc:docMk/>
            <pc:sldMk cId="2187348978" sldId="875"/>
            <ac:grpSpMk id="3" creationId="{B1A7F679-F642-C1B5-36E2-937A30FB8BB4}"/>
          </ac:grpSpMkLst>
        </pc:grpChg>
        <pc:grpChg chg="mod">
          <ac:chgData name="Mariana Pinheiro Bento" userId="S::mariana.pinheirobent@ucalgary.ca::c7b92f7b-d659-4d68-91a8-0ac48defa11f" providerId="AD" clId="Web-{A52AE845-0863-93F9-F6C7-59AAE6121520}" dt="2022-07-12T17:53:01.487" v="36" actId="1076"/>
          <ac:grpSpMkLst>
            <pc:docMk/>
            <pc:sldMk cId="2187348978" sldId="875"/>
            <ac:grpSpMk id="33" creationId="{CCC0A8E5-466A-5CFD-AB5A-9A57EBCF4498}"/>
          </ac:grpSpMkLst>
        </pc:grpChg>
        <pc:grpChg chg="mod">
          <ac:chgData name="Mariana Pinheiro Bento" userId="S::mariana.pinheirobent@ucalgary.ca::c7b92f7b-d659-4d68-91a8-0ac48defa11f" providerId="AD" clId="Web-{A52AE845-0863-93F9-F6C7-59AAE6121520}" dt="2022-07-12T17:50:15.578" v="2" actId="1076"/>
          <ac:grpSpMkLst>
            <pc:docMk/>
            <pc:sldMk cId="2187348978" sldId="875"/>
            <ac:grpSpMk id="34" creationId="{E3FC1400-F2D7-1C24-0BBC-96C6D667F394}"/>
          </ac:grpSpMkLst>
        </pc:grpChg>
        <pc:picChg chg="del">
          <ac:chgData name="Mariana Pinheiro Bento" userId="S::mariana.pinheirobent@ucalgary.ca::c7b92f7b-d659-4d68-91a8-0ac48defa11f" providerId="AD" clId="Web-{A52AE845-0863-93F9-F6C7-59AAE6121520}" dt="2022-07-12T17:50:56.516" v="12"/>
          <ac:picMkLst>
            <pc:docMk/>
            <pc:sldMk cId="2187348978" sldId="875"/>
            <ac:picMk id="6" creationId="{BFA2E2A9-4911-AE69-F46B-3E48C22A1241}"/>
          </ac:picMkLst>
        </pc:picChg>
        <pc:picChg chg="mod">
          <ac:chgData name="Mariana Pinheiro Bento" userId="S::mariana.pinheirobent@ucalgary.ca::c7b92f7b-d659-4d68-91a8-0ac48defa11f" providerId="AD" clId="Web-{A52AE845-0863-93F9-F6C7-59AAE6121520}" dt="2022-07-12T17:53:35.722" v="43" actId="1076"/>
          <ac:picMkLst>
            <pc:docMk/>
            <pc:sldMk cId="2187348978" sldId="875"/>
            <ac:picMk id="17" creationId="{EB78CF4F-1F32-B215-C38C-E3BB37684245}"/>
          </ac:picMkLst>
        </pc:picChg>
      </pc:sldChg>
      <pc:sldChg chg="addSp delSp modSp">
        <pc:chgData name="Mariana Pinheiro Bento" userId="S::mariana.pinheirobent@ucalgary.ca::c7b92f7b-d659-4d68-91a8-0ac48defa11f" providerId="AD" clId="Web-{A52AE845-0863-93F9-F6C7-59AAE6121520}" dt="2022-07-12T18:11:13.352" v="82" actId="1076"/>
        <pc:sldMkLst>
          <pc:docMk/>
          <pc:sldMk cId="143361299" sldId="877"/>
        </pc:sldMkLst>
        <pc:spChg chg="mod">
          <ac:chgData name="Mariana Pinheiro Bento" userId="S::mariana.pinheirobent@ucalgary.ca::c7b92f7b-d659-4d68-91a8-0ac48defa11f" providerId="AD" clId="Web-{A52AE845-0863-93F9-F6C7-59AAE6121520}" dt="2022-07-12T18:10:24.741" v="72" actId="20577"/>
          <ac:spMkLst>
            <pc:docMk/>
            <pc:sldMk cId="143361299" sldId="877"/>
            <ac:spMk id="2" creationId="{A3659582-D7C7-51E4-A60C-70888C846D72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8:11:13.352" v="82" actId="1076"/>
          <ac:spMkLst>
            <pc:docMk/>
            <pc:sldMk cId="143361299" sldId="877"/>
            <ac:spMk id="3" creationId="{C9E9F653-71AF-25A1-487C-B2E7FFA64646}"/>
          </ac:spMkLst>
        </pc:spChg>
        <pc:spChg chg="mod ord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4" creationId="{5E80989D-E4E7-4E98-F103-0BA35FFEEA6B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9" creationId="{76EFD3D9-44F0-4267-BCC1-1613E79D8274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11" creationId="{A779A851-95D6-41AF-937A-B0E4B7F6FA8D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13" creationId="{953FB2E7-B6CB-429C-81EB-D9516D6D5C8D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15" creationId="{2EC40DB1-B719-4A13-9A4D-0966B4B27866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17" creationId="{82211336-CFF3-412D-868A-6679C1004C45}"/>
          </ac:spMkLst>
        </pc:spChg>
        <pc:spChg chg="add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22" creationId="{DD38EE57-B708-47C9-A4A4-E25F09FAB029}"/>
          </ac:spMkLst>
        </pc:spChg>
        <pc:grpChg chg="add">
          <ac:chgData name="Mariana Pinheiro Bento" userId="S::mariana.pinheirobent@ucalgary.ca::c7b92f7b-d659-4d68-91a8-0ac48defa11f" providerId="AD" clId="Web-{A52AE845-0863-93F9-F6C7-59AAE6121520}" dt="2022-07-12T18:10:13.241" v="67"/>
          <ac:grpSpMkLst>
            <pc:docMk/>
            <pc:sldMk cId="143361299" sldId="877"/>
            <ac:grpSpMk id="24" creationId="{57A28182-58A5-4DBB-8F64-BD944BCA8154}"/>
          </ac:grpSpMkLst>
        </pc:grpChg>
        <pc:picChg chg="add mod">
          <ac:chgData name="Mariana Pinheiro Bento" userId="S::mariana.pinheirobent@ucalgary.ca::c7b92f7b-d659-4d68-91a8-0ac48defa11f" providerId="AD" clId="Web-{A52AE845-0863-93F9-F6C7-59AAE6121520}" dt="2022-07-12T18:11:10.336" v="81" actId="1076"/>
          <ac:picMkLst>
            <pc:docMk/>
            <pc:sldMk cId="143361299" sldId="877"/>
            <ac:picMk id="5" creationId="{41413364-E487-41C5-BF68-D01F79CD9080}"/>
          </ac:picMkLst>
        </pc:picChg>
      </pc:sldChg>
    </pc:docChg>
  </pc:docChgLst>
  <pc:docChgLst>
    <pc:chgData name="Mitra Mirshafiee Khoozani" userId="S::mitrasadat.mirshafie@ucalgary.ca::9d288966-5008-4e87-aed6-1a0a385f35d4" providerId="AD" clId="Web-{1B24B162-F402-AB58-A906-FB0E27FECB5D}"/>
    <pc:docChg chg="modSld">
      <pc:chgData name="Mitra Mirshafiee Khoozani" userId="S::mitrasadat.mirshafie@ucalgary.ca::9d288966-5008-4e87-aed6-1a0a385f35d4" providerId="AD" clId="Web-{1B24B162-F402-AB58-A906-FB0E27FECB5D}" dt="2022-07-13T05:52:49.573" v="1"/>
      <pc:docMkLst>
        <pc:docMk/>
      </pc:docMkLst>
      <pc:sldChg chg="delSp modSp">
        <pc:chgData name="Mitra Mirshafiee Khoozani" userId="S::mitrasadat.mirshafie@ucalgary.ca::9d288966-5008-4e87-aed6-1a0a385f35d4" providerId="AD" clId="Web-{1B24B162-F402-AB58-A906-FB0E27FECB5D}" dt="2022-07-13T05:52:49.573" v="1"/>
        <pc:sldMkLst>
          <pc:docMk/>
          <pc:sldMk cId="38565305" sldId="870"/>
        </pc:sldMkLst>
        <pc:spChg chg="del mod">
          <ac:chgData name="Mitra Mirshafiee Khoozani" userId="S::mitrasadat.mirshafie@ucalgary.ca::9d288966-5008-4e87-aed6-1a0a385f35d4" providerId="AD" clId="Web-{1B24B162-F402-AB58-A906-FB0E27FECB5D}" dt="2022-07-13T05:52:49.573" v="1"/>
          <ac:spMkLst>
            <pc:docMk/>
            <pc:sldMk cId="38565305" sldId="870"/>
            <ac:spMk id="6" creationId="{CC50FE59-351D-7E3F-4841-951A24593FA2}"/>
          </ac:spMkLst>
        </pc:spChg>
      </pc:sldChg>
    </pc:docChg>
  </pc:docChgLst>
  <pc:docChgLst>
    <pc:chgData name="Mitra Mirshafiee Khoozani" userId="S::mitrasadat.mirshafie@ucalgary.ca::9d288966-5008-4e87-aed6-1a0a385f35d4" providerId="AD" clId="Web-{390626A0-7825-B150-5A3C-915F116BA152}"/>
    <pc:docChg chg="modSld">
      <pc:chgData name="Mitra Mirshafiee Khoozani" userId="S::mitrasadat.mirshafie@ucalgary.ca::9d288966-5008-4e87-aed6-1a0a385f35d4" providerId="AD" clId="Web-{390626A0-7825-B150-5A3C-915F116BA152}" dt="2022-07-12T17:04:16.060" v="68" actId="20577"/>
      <pc:docMkLst>
        <pc:docMk/>
      </pc:docMkLst>
      <pc:sldChg chg="modSp">
        <pc:chgData name="Mitra Mirshafiee Khoozani" userId="S::mitrasadat.mirshafie@ucalgary.ca::9d288966-5008-4e87-aed6-1a0a385f35d4" providerId="AD" clId="Web-{390626A0-7825-B150-5A3C-915F116BA152}" dt="2022-07-12T17:04:16.060" v="68" actId="20577"/>
        <pc:sldMkLst>
          <pc:docMk/>
          <pc:sldMk cId="1621275591" sldId="288"/>
        </pc:sldMkLst>
        <pc:spChg chg="mod">
          <ac:chgData name="Mitra Mirshafiee Khoozani" userId="S::mitrasadat.mirshafie@ucalgary.ca::9d288966-5008-4e87-aed6-1a0a385f35d4" providerId="AD" clId="Web-{390626A0-7825-B150-5A3C-915F116BA152}" dt="2022-07-12T17:04:16.060" v="68" actId="20577"/>
          <ac:spMkLst>
            <pc:docMk/>
            <pc:sldMk cId="1621275591" sldId="288"/>
            <ac:spMk id="3" creationId="{E91FC43C-780E-4F6E-B6BF-CF81777D8EE1}"/>
          </ac:spMkLst>
        </pc:spChg>
      </pc:sldChg>
    </pc:docChg>
  </pc:docChgLst>
  <pc:docChgLst>
    <pc:chgData name="Gouri Deshpande" userId="S::gouri.deshpande@ucalgary.ca::e0b21002-9787-4fb5-bed7-af3bcead0bdb" providerId="AD" clId="Web-{C85D41CA-527F-8542-C022-1C575B02E688}"/>
    <pc:docChg chg="modSld">
      <pc:chgData name="Gouri Deshpande" userId="S::gouri.deshpande@ucalgary.ca::e0b21002-9787-4fb5-bed7-af3bcead0bdb" providerId="AD" clId="Web-{C85D41CA-527F-8542-C022-1C575B02E688}" dt="2022-07-11T15:08:41.247" v="7" actId="14100"/>
      <pc:docMkLst>
        <pc:docMk/>
      </pc:docMkLst>
      <pc:sldChg chg="modSp">
        <pc:chgData name="Gouri Deshpande" userId="S::gouri.deshpande@ucalgary.ca::e0b21002-9787-4fb5-bed7-af3bcead0bdb" providerId="AD" clId="Web-{C85D41CA-527F-8542-C022-1C575B02E688}" dt="2022-07-11T15:08:41.247" v="7" actId="14100"/>
        <pc:sldMkLst>
          <pc:docMk/>
          <pc:sldMk cId="2187348978" sldId="875"/>
        </pc:sldMkLst>
        <pc:spChg chg="mod">
          <ac:chgData name="Gouri Deshpande" userId="S::gouri.deshpande@ucalgary.ca::e0b21002-9787-4fb5-bed7-af3bcead0bdb" providerId="AD" clId="Web-{C85D41CA-527F-8542-C022-1C575B02E688}" dt="2022-07-11T15:08:41.247" v="6" actId="14100"/>
          <ac:spMkLst>
            <pc:docMk/>
            <pc:sldMk cId="2187348978" sldId="875"/>
            <ac:spMk id="8" creationId="{A1BD56E7-F973-915D-800A-43BF2AC6A640}"/>
          </ac:spMkLst>
        </pc:spChg>
        <pc:spChg chg="mod">
          <ac:chgData name="Gouri Deshpande" userId="S::gouri.deshpande@ucalgary.ca::e0b21002-9787-4fb5-bed7-af3bcead0bdb" providerId="AD" clId="Web-{C85D41CA-527F-8542-C022-1C575B02E688}" dt="2022-07-11T15:08:41.247" v="5" actId="14100"/>
          <ac:spMkLst>
            <pc:docMk/>
            <pc:sldMk cId="2187348978" sldId="875"/>
            <ac:spMk id="11" creationId="{91EA695C-FEF8-4E1F-7F89-D6DC84E0DF6F}"/>
          </ac:spMkLst>
        </pc:spChg>
        <pc:picChg chg="mod">
          <ac:chgData name="Gouri Deshpande" userId="S::gouri.deshpande@ucalgary.ca::e0b21002-9787-4fb5-bed7-af3bcead0bdb" providerId="AD" clId="Web-{C85D41CA-527F-8542-C022-1C575B02E688}" dt="2022-07-11T15:08:41.247" v="7" actId="14100"/>
          <ac:picMkLst>
            <pc:docMk/>
            <pc:sldMk cId="2187348978" sldId="875"/>
            <ac:picMk id="10" creationId="{14496EE6-6624-B4D7-DF9E-4956FD51A3B5}"/>
          </ac:picMkLst>
        </pc:picChg>
      </pc:sldChg>
    </pc:docChg>
  </pc:docChgLst>
  <pc:docChgLst>
    <pc:chgData name="Gouri Deshpande" userId="S::gouri.deshpande@ucalgary.ca::e0b21002-9787-4fb5-bed7-af3bcead0bdb" providerId="AD" clId="Web-{EC11AE0C-05E0-24E5-3F0D-DACE14B3BA83}"/>
    <pc:docChg chg="modSld modMainMaster">
      <pc:chgData name="Gouri Deshpande" userId="S::gouri.deshpande@ucalgary.ca::e0b21002-9787-4fb5-bed7-af3bcead0bdb" providerId="AD" clId="Web-{EC11AE0C-05E0-24E5-3F0D-DACE14B3BA83}" dt="2022-07-13T05:47:17.795" v="35" actId="1076"/>
      <pc:docMkLst>
        <pc:docMk/>
      </pc:docMkLst>
      <pc:sldChg chg="addSp modSp">
        <pc:chgData name="Gouri Deshpande" userId="S::gouri.deshpande@ucalgary.ca::e0b21002-9787-4fb5-bed7-af3bcead0bdb" providerId="AD" clId="Web-{EC11AE0C-05E0-24E5-3F0D-DACE14B3BA83}" dt="2022-07-13T05:42:51.665" v="2"/>
        <pc:sldMkLst>
          <pc:docMk/>
          <pc:sldMk cId="1969716221" sldId="316"/>
        </pc:sldMkLst>
        <pc:spChg chg="add mod">
          <ac:chgData name="Gouri Deshpande" userId="S::gouri.deshpande@ucalgary.ca::e0b21002-9787-4fb5-bed7-af3bcead0bdb" providerId="AD" clId="Web-{EC11AE0C-05E0-24E5-3F0D-DACE14B3BA83}" dt="2022-07-13T05:42:51.665" v="2"/>
          <ac:spMkLst>
            <pc:docMk/>
            <pc:sldMk cId="1969716221" sldId="316"/>
            <ac:spMk id="4" creationId="{C9660670-2565-935A-D9E8-4EB0271765E3}"/>
          </ac:spMkLst>
        </pc:spChg>
      </pc:sldChg>
      <pc:sldChg chg="addSp modSp">
        <pc:chgData name="Gouri Deshpande" userId="S::gouri.deshpande@ucalgary.ca::e0b21002-9787-4fb5-bed7-af3bcead0bdb" providerId="AD" clId="Web-{EC11AE0C-05E0-24E5-3F0D-DACE14B3BA83}" dt="2022-07-13T05:42:51.665" v="2"/>
        <pc:sldMkLst>
          <pc:docMk/>
          <pc:sldMk cId="4067511440" sldId="322"/>
        </pc:sldMkLst>
        <pc:spChg chg="add mod">
          <ac:chgData name="Gouri Deshpande" userId="S::gouri.deshpande@ucalgary.ca::e0b21002-9787-4fb5-bed7-af3bcead0bdb" providerId="AD" clId="Web-{EC11AE0C-05E0-24E5-3F0D-DACE14B3BA83}" dt="2022-07-13T05:42:51.665" v="2"/>
          <ac:spMkLst>
            <pc:docMk/>
            <pc:sldMk cId="4067511440" sldId="322"/>
            <ac:spMk id="2" creationId="{C066810A-01D0-BBD9-9581-5CE8182DAD0E}"/>
          </ac:spMkLst>
        </pc:spChg>
      </pc:sldChg>
      <pc:sldChg chg="addSp modSp">
        <pc:chgData name="Gouri Deshpande" userId="S::gouri.deshpande@ucalgary.ca::e0b21002-9787-4fb5-bed7-af3bcead0bdb" providerId="AD" clId="Web-{EC11AE0C-05E0-24E5-3F0D-DACE14B3BA83}" dt="2022-07-13T05:42:51.665" v="2"/>
        <pc:sldMkLst>
          <pc:docMk/>
          <pc:sldMk cId="226283983" sldId="326"/>
        </pc:sldMkLst>
        <pc:spChg chg="add mod">
          <ac:chgData name="Gouri Deshpande" userId="S::gouri.deshpande@ucalgary.ca::e0b21002-9787-4fb5-bed7-af3bcead0bdb" providerId="AD" clId="Web-{EC11AE0C-05E0-24E5-3F0D-DACE14B3BA83}" dt="2022-07-13T05:42:51.665" v="2"/>
          <ac:spMkLst>
            <pc:docMk/>
            <pc:sldMk cId="226283983" sldId="326"/>
            <ac:spMk id="2" creationId="{307BE5F3-05C6-7FC3-314F-816679943439}"/>
          </ac:spMkLst>
        </pc:spChg>
      </pc:sldChg>
      <pc:sldChg chg="modSp">
        <pc:chgData name="Gouri Deshpande" userId="S::gouri.deshpande@ucalgary.ca::e0b21002-9787-4fb5-bed7-af3bcead0bdb" providerId="AD" clId="Web-{EC11AE0C-05E0-24E5-3F0D-DACE14B3BA83}" dt="2022-07-13T05:47:17.795" v="35" actId="1076"/>
        <pc:sldMkLst>
          <pc:docMk/>
          <pc:sldMk cId="1158477539" sldId="336"/>
        </pc:sldMkLst>
        <pc:spChg chg="mod">
          <ac:chgData name="Gouri Deshpande" userId="S::gouri.deshpande@ucalgary.ca::e0b21002-9787-4fb5-bed7-af3bcead0bdb" providerId="AD" clId="Web-{EC11AE0C-05E0-24E5-3F0D-DACE14B3BA83}" dt="2022-07-13T05:47:11.967" v="34" actId="1076"/>
          <ac:spMkLst>
            <pc:docMk/>
            <pc:sldMk cId="1158477539" sldId="336"/>
            <ac:spMk id="4" creationId="{F5AC09CD-EB3A-400E-AC12-285578B01FEA}"/>
          </ac:spMkLst>
        </pc:spChg>
        <pc:picChg chg="mod">
          <ac:chgData name="Gouri Deshpande" userId="S::gouri.deshpande@ucalgary.ca::e0b21002-9787-4fb5-bed7-af3bcead0bdb" providerId="AD" clId="Web-{EC11AE0C-05E0-24E5-3F0D-DACE14B3BA83}" dt="2022-07-13T05:47:17.795" v="35" actId="1076"/>
          <ac:picMkLst>
            <pc:docMk/>
            <pc:sldMk cId="1158477539" sldId="336"/>
            <ac:picMk id="129" creationId="{18E42FAC-18F1-BE38-B0DD-89592F68B198}"/>
          </ac:picMkLst>
        </pc:picChg>
      </pc:sldChg>
      <pc:sldChg chg="addSp delSp modSp">
        <pc:chgData name="Gouri Deshpande" userId="S::gouri.deshpande@ucalgary.ca::e0b21002-9787-4fb5-bed7-af3bcead0bdb" providerId="AD" clId="Web-{EC11AE0C-05E0-24E5-3F0D-DACE14B3BA83}" dt="2022-07-13T05:45:36.309" v="18"/>
        <pc:sldMkLst>
          <pc:docMk/>
          <pc:sldMk cId="2707401490" sldId="573"/>
        </pc:sldMkLst>
        <pc:spChg chg="del">
          <ac:chgData name="Gouri Deshpande" userId="S::gouri.deshpande@ucalgary.ca::e0b21002-9787-4fb5-bed7-af3bcead0bdb" providerId="AD" clId="Web-{EC11AE0C-05E0-24E5-3F0D-DACE14B3BA83}" dt="2022-07-13T05:45:11.105" v="14"/>
          <ac:spMkLst>
            <pc:docMk/>
            <pc:sldMk cId="2707401490" sldId="573"/>
            <ac:spMk id="4" creationId="{34A5BF63-D1EF-2C74-E3EE-406CBF3CF4C0}"/>
          </ac:spMkLst>
        </pc:spChg>
        <pc:spChg chg="add del mod">
          <ac:chgData name="Gouri Deshpande" userId="S::gouri.deshpande@ucalgary.ca::e0b21002-9787-4fb5-bed7-af3bcead0bdb" providerId="AD" clId="Web-{EC11AE0C-05E0-24E5-3F0D-DACE14B3BA83}" dt="2022-07-13T05:45:36.215" v="17"/>
          <ac:spMkLst>
            <pc:docMk/>
            <pc:sldMk cId="2707401490" sldId="573"/>
            <ac:spMk id="48" creationId="{7E2C8A95-5889-793A-BA18-A2C9F73E4865}"/>
          </ac:spMkLst>
        </pc:spChg>
        <pc:spChg chg="add mod">
          <ac:chgData name="Gouri Deshpande" userId="S::gouri.deshpande@ucalgary.ca::e0b21002-9787-4fb5-bed7-af3bcead0bdb" providerId="AD" clId="Web-{EC11AE0C-05E0-24E5-3F0D-DACE14B3BA83}" dt="2022-07-13T05:45:36.309" v="18"/>
          <ac:spMkLst>
            <pc:docMk/>
            <pc:sldMk cId="2707401490" sldId="573"/>
            <ac:spMk id="58" creationId="{D2DCE614-BA64-6573-EFD6-25ACC5AAB27A}"/>
          </ac:spMkLst>
        </pc:spChg>
      </pc:sldChg>
      <pc:sldChg chg="addSp delSp modSp">
        <pc:chgData name="Gouri Deshpande" userId="S::gouri.deshpande@ucalgary.ca::e0b21002-9787-4fb5-bed7-af3bcead0bdb" providerId="AD" clId="Web-{EC11AE0C-05E0-24E5-3F0D-DACE14B3BA83}" dt="2022-07-13T05:43:58.885" v="13" actId="1076"/>
        <pc:sldMkLst>
          <pc:docMk/>
          <pc:sldMk cId="38565305" sldId="870"/>
        </pc:sldMkLst>
        <pc:spChg chg="add del">
          <ac:chgData name="Gouri Deshpande" userId="S::gouri.deshpande@ucalgary.ca::e0b21002-9787-4fb5-bed7-af3bcead0bdb" providerId="AD" clId="Web-{EC11AE0C-05E0-24E5-3F0D-DACE14B3BA83}" dt="2022-07-13T05:43:20.587" v="9"/>
          <ac:spMkLst>
            <pc:docMk/>
            <pc:sldMk cId="38565305" sldId="870"/>
            <ac:spMk id="4" creationId="{4A4816C3-835B-BD49-1492-4923AFA6819C}"/>
          </ac:spMkLst>
        </pc:spChg>
        <pc:spChg chg="add mod">
          <ac:chgData name="Gouri Deshpande" userId="S::gouri.deshpande@ucalgary.ca::e0b21002-9787-4fb5-bed7-af3bcead0bdb" providerId="AD" clId="Web-{EC11AE0C-05E0-24E5-3F0D-DACE14B3BA83}" dt="2022-07-13T05:43:58.885" v="13" actId="1076"/>
          <ac:spMkLst>
            <pc:docMk/>
            <pc:sldMk cId="38565305" sldId="870"/>
            <ac:spMk id="5" creationId="{EA52C245-173E-6B7B-5D57-9714277D73D4}"/>
          </ac:spMkLst>
        </pc:spChg>
        <pc:spChg chg="add">
          <ac:chgData name="Gouri Deshpande" userId="S::gouri.deshpande@ucalgary.ca::e0b21002-9787-4fb5-bed7-af3bcead0bdb" providerId="AD" clId="Web-{EC11AE0C-05E0-24E5-3F0D-DACE14B3BA83}" dt="2022-07-13T05:43:03.493" v="3"/>
          <ac:spMkLst>
            <pc:docMk/>
            <pc:sldMk cId="38565305" sldId="870"/>
            <ac:spMk id="6" creationId="{CC50FE59-351D-7E3F-4841-951A24593FA2}"/>
          </ac:spMkLst>
        </pc:spChg>
        <pc:spChg chg="add del mod">
          <ac:chgData name="Gouri Deshpande" userId="S::gouri.deshpande@ucalgary.ca::e0b21002-9787-4fb5-bed7-af3bcead0bdb" providerId="AD" clId="Web-{EC11AE0C-05E0-24E5-3F0D-DACE14B3BA83}" dt="2022-07-13T05:43:13.446" v="7"/>
          <ac:spMkLst>
            <pc:docMk/>
            <pc:sldMk cId="38565305" sldId="870"/>
            <ac:spMk id="9" creationId="{0B544814-0439-787E-A591-076B0627B643}"/>
          </ac:spMkLst>
        </pc:spChg>
      </pc:sldChg>
      <pc:sldChg chg="modSp">
        <pc:chgData name="Gouri Deshpande" userId="S::gouri.deshpande@ucalgary.ca::e0b21002-9787-4fb5-bed7-af3bcead0bdb" providerId="AD" clId="Web-{EC11AE0C-05E0-24E5-3F0D-DACE14B3BA83}" dt="2022-07-13T05:46:20.309" v="30" actId="1076"/>
        <pc:sldMkLst>
          <pc:docMk/>
          <pc:sldMk cId="143361299" sldId="877"/>
        </pc:sldMkLst>
        <pc:spChg chg="mod">
          <ac:chgData name="Gouri Deshpande" userId="S::gouri.deshpande@ucalgary.ca::e0b21002-9787-4fb5-bed7-af3bcead0bdb" providerId="AD" clId="Web-{EC11AE0C-05E0-24E5-3F0D-DACE14B3BA83}" dt="2022-07-13T05:46:17.841" v="29" actId="1076"/>
          <ac:spMkLst>
            <pc:docMk/>
            <pc:sldMk cId="143361299" sldId="877"/>
            <ac:spMk id="3" creationId="{C9E9F653-71AF-25A1-487C-B2E7FFA64646}"/>
          </ac:spMkLst>
        </pc:spChg>
        <pc:picChg chg="mod">
          <ac:chgData name="Gouri Deshpande" userId="S::gouri.deshpande@ucalgary.ca::e0b21002-9787-4fb5-bed7-af3bcead0bdb" providerId="AD" clId="Web-{EC11AE0C-05E0-24E5-3F0D-DACE14B3BA83}" dt="2022-07-13T05:46:20.309" v="30" actId="1076"/>
          <ac:picMkLst>
            <pc:docMk/>
            <pc:sldMk cId="143361299" sldId="877"/>
            <ac:picMk id="5" creationId="{41413364-E487-41C5-BF68-D01F79CD9080}"/>
          </ac:picMkLst>
        </pc:picChg>
      </pc:sldChg>
      <pc:sldMasterChg chg="mod modSldLayout">
        <pc:chgData name="Gouri Deshpande" userId="S::gouri.deshpande@ucalgary.ca::e0b21002-9787-4fb5-bed7-af3bcead0bdb" providerId="AD" clId="Web-{EC11AE0C-05E0-24E5-3F0D-DACE14B3BA83}" dt="2022-07-13T05:45:42.449" v="21"/>
        <pc:sldMasterMkLst>
          <pc:docMk/>
          <pc:sldMasterMk cId="969830191" sldId="2147483648"/>
        </pc:sldMasterMkLst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3980296023" sldId="2147483649"/>
          </pc:sldLayoutMkLst>
        </pc:sldLayoutChg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388144403" sldId="2147483650"/>
          </pc:sldLayoutMkLst>
        </pc:sldLayoutChg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3997480650" sldId="2147483654"/>
          </pc:sldLayoutMkLst>
        </pc:sldLayoutChg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2190733658" sldId="2147483655"/>
          </pc:sldLayoutMkLst>
        </pc:sldLayoutChg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683883893" sldId="2147483656"/>
          </pc:sldLayoutMkLst>
        </pc:sldLayoutChg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1795914033" sldId="2147483657"/>
          </pc:sldLayoutMkLst>
        </pc:sldLayoutChg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4156788850" sldId="2147483658"/>
          </pc:sldLayoutMkLst>
        </pc:sldLayoutChg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1564361631" sldId="2147483659"/>
          </pc:sldLayoutMkLst>
        </pc:sldLayoutChg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2174011233" sldId="2147483662"/>
          </pc:sldLayoutMkLst>
        </pc:sldLayoutChg>
        <pc:sldLayoutChg chg="mod">
          <pc:chgData name="Gouri Deshpande" userId="S::gouri.deshpande@ucalgary.ca::e0b21002-9787-4fb5-bed7-af3bcead0bdb" providerId="AD" clId="Web-{EC11AE0C-05E0-24E5-3F0D-DACE14B3BA83}" dt="2022-07-13T05:45:42.449" v="21"/>
          <pc:sldLayoutMkLst>
            <pc:docMk/>
            <pc:sldMasterMk cId="969830191" sldId="2147483648"/>
            <pc:sldLayoutMk cId="1609552523" sldId="2147483663"/>
          </pc:sldLayoutMkLst>
        </pc:sldLayoutChg>
      </pc:sldMasterChg>
    </pc:docChg>
  </pc:docChgLst>
  <pc:docChgLst>
    <pc:chgData name="Gouri Deshpande" userId="S::gouri.deshpande@ucalgary.ca::e0b21002-9787-4fb5-bed7-af3bcead0bdb" providerId="AD" clId="Web-{CBB74EAB-D3AD-EF43-B77A-C835F4BE5D03}"/>
    <pc:docChg chg="modSld">
      <pc:chgData name="Gouri Deshpande" userId="S::gouri.deshpande@ucalgary.ca::e0b21002-9787-4fb5-bed7-af3bcead0bdb" providerId="AD" clId="Web-{CBB74EAB-D3AD-EF43-B77A-C835F4BE5D03}" dt="2022-07-12T16:26:15.713" v="98" actId="1076"/>
      <pc:docMkLst>
        <pc:docMk/>
      </pc:docMkLst>
      <pc:sldChg chg="modSp">
        <pc:chgData name="Gouri Deshpande" userId="S::gouri.deshpande@ucalgary.ca::e0b21002-9787-4fb5-bed7-af3bcead0bdb" providerId="AD" clId="Web-{CBB74EAB-D3AD-EF43-B77A-C835F4BE5D03}" dt="2022-07-12T16:25:24.854" v="96" actId="20577"/>
        <pc:sldMkLst>
          <pc:docMk/>
          <pc:sldMk cId="1621275591" sldId="288"/>
        </pc:sldMkLst>
        <pc:spChg chg="mod">
          <ac:chgData name="Gouri Deshpande" userId="S::gouri.deshpande@ucalgary.ca::e0b21002-9787-4fb5-bed7-af3bcead0bdb" providerId="AD" clId="Web-{CBB74EAB-D3AD-EF43-B77A-C835F4BE5D03}" dt="2022-07-12T16:25:24.854" v="96" actId="20577"/>
          <ac:spMkLst>
            <pc:docMk/>
            <pc:sldMk cId="1621275591" sldId="288"/>
            <ac:spMk id="3" creationId="{E91FC43C-780E-4F6E-B6BF-CF81777D8EE1}"/>
          </ac:spMkLst>
        </pc:spChg>
      </pc:sldChg>
      <pc:sldChg chg="modSp">
        <pc:chgData name="Gouri Deshpande" userId="S::gouri.deshpande@ucalgary.ca::e0b21002-9787-4fb5-bed7-af3bcead0bdb" providerId="AD" clId="Web-{CBB74EAB-D3AD-EF43-B77A-C835F4BE5D03}" dt="2022-07-12T16:26:15.713" v="98" actId="1076"/>
        <pc:sldMkLst>
          <pc:docMk/>
          <pc:sldMk cId="226283983" sldId="326"/>
        </pc:sldMkLst>
        <pc:picChg chg="mod">
          <ac:chgData name="Gouri Deshpande" userId="S::gouri.deshpande@ucalgary.ca::e0b21002-9787-4fb5-bed7-af3bcead0bdb" providerId="AD" clId="Web-{CBB74EAB-D3AD-EF43-B77A-C835F4BE5D03}" dt="2022-07-12T16:26:15.713" v="98" actId="1076"/>
          <ac:picMkLst>
            <pc:docMk/>
            <pc:sldMk cId="226283983" sldId="326"/>
            <ac:picMk id="5" creationId="{32EF72E7-C34D-4842-AEA9-B9CDEB7692E3}"/>
          </ac:picMkLst>
        </pc:picChg>
      </pc:sldChg>
      <pc:sldChg chg="modSp">
        <pc:chgData name="Gouri Deshpande" userId="S::gouri.deshpande@ucalgary.ca::e0b21002-9787-4fb5-bed7-af3bcead0bdb" providerId="AD" clId="Web-{CBB74EAB-D3AD-EF43-B77A-C835F4BE5D03}" dt="2022-07-12T16:21:09.921" v="44" actId="20577"/>
        <pc:sldMkLst>
          <pc:docMk/>
          <pc:sldMk cId="755668825" sldId="571"/>
        </pc:sldMkLst>
        <pc:spChg chg="mod">
          <ac:chgData name="Gouri Deshpande" userId="S::gouri.deshpande@ucalgary.ca::e0b21002-9787-4fb5-bed7-af3bcead0bdb" providerId="AD" clId="Web-{CBB74EAB-D3AD-EF43-B77A-C835F4BE5D03}" dt="2022-07-12T16:21:09.921" v="44" actId="20577"/>
          <ac:spMkLst>
            <pc:docMk/>
            <pc:sldMk cId="755668825" sldId="571"/>
            <ac:spMk id="4" creationId="{5D8171D3-58F6-48D7-B57B-55BD0178D9C3}"/>
          </ac:spMkLst>
        </pc:spChg>
      </pc:sldChg>
      <pc:sldChg chg="modSp">
        <pc:chgData name="Gouri Deshpande" userId="S::gouri.deshpande@ucalgary.ca::e0b21002-9787-4fb5-bed7-af3bcead0bdb" providerId="AD" clId="Web-{CBB74EAB-D3AD-EF43-B77A-C835F4BE5D03}" dt="2022-07-12T16:21:33.780" v="56" actId="20577"/>
        <pc:sldMkLst>
          <pc:docMk/>
          <pc:sldMk cId="2707401490" sldId="573"/>
        </pc:sldMkLst>
        <pc:spChg chg="mod">
          <ac:chgData name="Gouri Deshpande" userId="S::gouri.deshpande@ucalgary.ca::e0b21002-9787-4fb5-bed7-af3bcead0bdb" providerId="AD" clId="Web-{CBB74EAB-D3AD-EF43-B77A-C835F4BE5D03}" dt="2022-07-12T16:21:33.780" v="56" actId="20577"/>
          <ac:spMkLst>
            <pc:docMk/>
            <pc:sldMk cId="2707401490" sldId="573"/>
            <ac:spMk id="2" creationId="{65311402-957C-B2ED-E789-CF3C48BB5A91}"/>
          </ac:spMkLst>
        </pc:spChg>
      </pc:sldChg>
      <pc:sldChg chg="modSp">
        <pc:chgData name="Gouri Deshpande" userId="S::gouri.deshpande@ucalgary.ca::e0b21002-9787-4fb5-bed7-af3bcead0bdb" providerId="AD" clId="Web-{CBB74EAB-D3AD-EF43-B77A-C835F4BE5D03}" dt="2022-07-12T16:24:05.527" v="92" actId="20577"/>
        <pc:sldMkLst>
          <pc:docMk/>
          <pc:sldMk cId="2187348978" sldId="875"/>
        </pc:sldMkLst>
        <pc:spChg chg="mod">
          <ac:chgData name="Gouri Deshpande" userId="S::gouri.deshpande@ucalgary.ca::e0b21002-9787-4fb5-bed7-af3bcead0bdb" providerId="AD" clId="Web-{CBB74EAB-D3AD-EF43-B77A-C835F4BE5D03}" dt="2022-07-12T16:24:05.527" v="92" actId="20577"/>
          <ac:spMkLst>
            <pc:docMk/>
            <pc:sldMk cId="2187348978" sldId="875"/>
            <ac:spMk id="5" creationId="{A5C72935-22D4-CC4D-98D2-0B5CD661472E}"/>
          </ac:spMkLst>
        </pc:spChg>
        <pc:spChg chg="mod">
          <ac:chgData name="Gouri Deshpande" userId="S::gouri.deshpande@ucalgary.ca::e0b21002-9787-4fb5-bed7-af3bcead0bdb" providerId="AD" clId="Web-{CBB74EAB-D3AD-EF43-B77A-C835F4BE5D03}" dt="2022-07-12T16:23:58.606" v="89" actId="14100"/>
          <ac:spMkLst>
            <pc:docMk/>
            <pc:sldMk cId="2187348978" sldId="875"/>
            <ac:spMk id="6" creationId="{EA131117-7308-836D-14EC-2739D921590A}"/>
          </ac:spMkLst>
        </pc:spChg>
        <pc:spChg chg="mod">
          <ac:chgData name="Gouri Deshpande" userId="S::gouri.deshpande@ucalgary.ca::e0b21002-9787-4fb5-bed7-af3bcead0bdb" providerId="AD" clId="Web-{CBB74EAB-D3AD-EF43-B77A-C835F4BE5D03}" dt="2022-07-12T16:23:14.122" v="80" actId="20577"/>
          <ac:spMkLst>
            <pc:docMk/>
            <pc:sldMk cId="2187348978" sldId="875"/>
            <ac:spMk id="25" creationId="{A724E358-4899-E80B-1CA9-03C21A33EA4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411AB-2263-40EF-ACA2-16AF6A4B132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3C0E7A-F61D-42F1-9EAC-A0FD7A00E5A4}">
      <dgm:prSet/>
      <dgm:spPr/>
      <dgm:t>
        <a:bodyPr/>
        <a:lstStyle/>
        <a:p>
          <a:r>
            <a:rPr lang="en-CA" dirty="0"/>
            <a:t>A. Introduction of RE and NLP (not interactive) (25 mins)</a:t>
          </a:r>
          <a:endParaRPr lang="en-US" dirty="0"/>
        </a:p>
      </dgm:t>
    </dgm:pt>
    <dgm:pt modelId="{04178348-ADBF-4B0F-9E72-021F993AB9AB}" type="parTrans" cxnId="{E1B93754-175A-47ED-A206-043E3CFEBC6D}">
      <dgm:prSet/>
      <dgm:spPr/>
      <dgm:t>
        <a:bodyPr/>
        <a:lstStyle/>
        <a:p>
          <a:endParaRPr lang="en-US"/>
        </a:p>
      </dgm:t>
    </dgm:pt>
    <dgm:pt modelId="{CD1E1B4A-C742-4D4F-BB94-EB9C5A827FC6}" type="sibTrans" cxnId="{E1B93754-175A-47ED-A206-043E3CFEBC6D}">
      <dgm:prSet/>
      <dgm:spPr/>
      <dgm:t>
        <a:bodyPr/>
        <a:lstStyle/>
        <a:p>
          <a:endParaRPr lang="en-US"/>
        </a:p>
      </dgm:t>
    </dgm:pt>
    <dgm:pt modelId="{0D66F185-BCAA-4A74-B210-F32BDEFC3815}">
      <dgm:prSet/>
      <dgm:spPr/>
      <dgm:t>
        <a:bodyPr/>
        <a:lstStyle/>
        <a:p>
          <a:r>
            <a:rPr lang="en-CA"/>
            <a:t>B. Data gathering (interactive)(1hr)</a:t>
          </a:r>
          <a:endParaRPr lang="en-US"/>
        </a:p>
      </dgm:t>
    </dgm:pt>
    <dgm:pt modelId="{B8CD56CE-83CB-4454-B594-5F1811F4080B}" type="parTrans" cxnId="{E0A8485E-64EF-46D0-B948-499B86A87D15}">
      <dgm:prSet/>
      <dgm:spPr/>
      <dgm:t>
        <a:bodyPr/>
        <a:lstStyle/>
        <a:p>
          <a:endParaRPr lang="en-US"/>
        </a:p>
      </dgm:t>
    </dgm:pt>
    <dgm:pt modelId="{043B07E6-160E-45C2-BE3E-8E05618C25C9}" type="sibTrans" cxnId="{E0A8485E-64EF-46D0-B948-499B86A87D15}">
      <dgm:prSet/>
      <dgm:spPr/>
      <dgm:t>
        <a:bodyPr/>
        <a:lstStyle/>
        <a:p>
          <a:endParaRPr lang="en-US"/>
        </a:p>
      </dgm:t>
    </dgm:pt>
    <dgm:pt modelId="{F5B3FB9F-62C3-4A14-BD08-2780D7672290}">
      <dgm:prSet/>
      <dgm:spPr/>
      <dgm:t>
        <a:bodyPr/>
        <a:lstStyle/>
        <a:p>
          <a:r>
            <a:rPr lang="en-CA"/>
            <a:t>C. Pre-processing using NLP operations for a dataset from Bugzilla (interactive) (1hr) </a:t>
          </a:r>
          <a:endParaRPr lang="en-US"/>
        </a:p>
      </dgm:t>
    </dgm:pt>
    <dgm:pt modelId="{8F86CAB8-6BE7-4677-893B-9A77E09329EA}" type="parTrans" cxnId="{F24045F4-4495-4CBC-AAEB-419CDF261080}">
      <dgm:prSet/>
      <dgm:spPr/>
      <dgm:t>
        <a:bodyPr/>
        <a:lstStyle/>
        <a:p>
          <a:endParaRPr lang="en-US"/>
        </a:p>
      </dgm:t>
    </dgm:pt>
    <dgm:pt modelId="{B9220C4B-29E9-48C8-A45E-BACA583CA09A}" type="sibTrans" cxnId="{F24045F4-4495-4CBC-AAEB-419CDF261080}">
      <dgm:prSet/>
      <dgm:spPr/>
      <dgm:t>
        <a:bodyPr/>
        <a:lstStyle/>
        <a:p>
          <a:endParaRPr lang="en-US"/>
        </a:p>
      </dgm:t>
    </dgm:pt>
    <dgm:pt modelId="{D382114A-1E83-417F-A83D-FACA0A14055A}">
      <dgm:prSet/>
      <dgm:spPr/>
      <dgm:t>
        <a:bodyPr/>
        <a:lstStyle/>
        <a:p>
          <a:r>
            <a:rPr lang="en-CA"/>
            <a:t>D. Modeling and evaluation (interactive) (30 mins)</a:t>
          </a:r>
          <a:endParaRPr lang="en-US"/>
        </a:p>
      </dgm:t>
    </dgm:pt>
    <dgm:pt modelId="{BB4277A2-5F7B-4D90-8685-7AA6F712E544}" type="parTrans" cxnId="{BA0ACD95-55F7-4D41-ADE0-B9305D0FDFA5}">
      <dgm:prSet/>
      <dgm:spPr/>
      <dgm:t>
        <a:bodyPr/>
        <a:lstStyle/>
        <a:p>
          <a:endParaRPr lang="en-US"/>
        </a:p>
      </dgm:t>
    </dgm:pt>
    <dgm:pt modelId="{C66CB889-E3CF-4E9F-9AD2-A63540AD08A7}" type="sibTrans" cxnId="{BA0ACD95-55F7-4D41-ADE0-B9305D0FDFA5}">
      <dgm:prSet/>
      <dgm:spPr/>
      <dgm:t>
        <a:bodyPr/>
        <a:lstStyle/>
        <a:p>
          <a:endParaRPr lang="en-US"/>
        </a:p>
      </dgm:t>
    </dgm:pt>
    <dgm:pt modelId="{7FB9E3E1-9A6D-4539-A0C3-8DE11B488665}" type="pres">
      <dgm:prSet presAssocID="{03E411AB-2263-40EF-ACA2-16AF6A4B132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B88D60-51B5-4289-88AA-E7312A091C44}" type="pres">
      <dgm:prSet presAssocID="{0C3C0E7A-F61D-42F1-9EAC-A0FD7A00E5A4}" presName="hierRoot1" presStyleCnt="0"/>
      <dgm:spPr/>
    </dgm:pt>
    <dgm:pt modelId="{9F91A78E-8755-4950-8459-BE969AAB3EEA}" type="pres">
      <dgm:prSet presAssocID="{0C3C0E7A-F61D-42F1-9EAC-A0FD7A00E5A4}" presName="composite" presStyleCnt="0"/>
      <dgm:spPr/>
    </dgm:pt>
    <dgm:pt modelId="{C7634F0B-5297-49B0-AF4D-A4542EF1D4DA}" type="pres">
      <dgm:prSet presAssocID="{0C3C0E7A-F61D-42F1-9EAC-A0FD7A00E5A4}" presName="background" presStyleLbl="node0" presStyleIdx="0" presStyleCnt="4"/>
      <dgm:spPr/>
    </dgm:pt>
    <dgm:pt modelId="{0069CD3C-709F-4103-AED4-BAD0C6D3A8BB}" type="pres">
      <dgm:prSet presAssocID="{0C3C0E7A-F61D-42F1-9EAC-A0FD7A00E5A4}" presName="text" presStyleLbl="fgAcc0" presStyleIdx="0" presStyleCnt="4">
        <dgm:presLayoutVars>
          <dgm:chPref val="3"/>
        </dgm:presLayoutVars>
      </dgm:prSet>
      <dgm:spPr/>
    </dgm:pt>
    <dgm:pt modelId="{EBF7A128-E213-4D0F-8E0C-973233E1444C}" type="pres">
      <dgm:prSet presAssocID="{0C3C0E7A-F61D-42F1-9EAC-A0FD7A00E5A4}" presName="hierChild2" presStyleCnt="0"/>
      <dgm:spPr/>
    </dgm:pt>
    <dgm:pt modelId="{5EFD2351-B384-4920-ABD7-C0B7FE61EB54}" type="pres">
      <dgm:prSet presAssocID="{0D66F185-BCAA-4A74-B210-F32BDEFC3815}" presName="hierRoot1" presStyleCnt="0"/>
      <dgm:spPr/>
    </dgm:pt>
    <dgm:pt modelId="{9A27DFB4-4B43-4F94-A706-F2FB1B4D2C74}" type="pres">
      <dgm:prSet presAssocID="{0D66F185-BCAA-4A74-B210-F32BDEFC3815}" presName="composite" presStyleCnt="0"/>
      <dgm:spPr/>
    </dgm:pt>
    <dgm:pt modelId="{FC8E51AA-FC52-4C00-BC01-069F1162A71F}" type="pres">
      <dgm:prSet presAssocID="{0D66F185-BCAA-4A74-B210-F32BDEFC3815}" presName="background" presStyleLbl="node0" presStyleIdx="1" presStyleCnt="4"/>
      <dgm:spPr/>
    </dgm:pt>
    <dgm:pt modelId="{E2A7D98D-1ABD-40A5-B895-0CC6B6DB07FC}" type="pres">
      <dgm:prSet presAssocID="{0D66F185-BCAA-4A74-B210-F32BDEFC3815}" presName="text" presStyleLbl="fgAcc0" presStyleIdx="1" presStyleCnt="4">
        <dgm:presLayoutVars>
          <dgm:chPref val="3"/>
        </dgm:presLayoutVars>
      </dgm:prSet>
      <dgm:spPr/>
    </dgm:pt>
    <dgm:pt modelId="{5690A79A-9555-4496-8011-8A3F10500E13}" type="pres">
      <dgm:prSet presAssocID="{0D66F185-BCAA-4A74-B210-F32BDEFC3815}" presName="hierChild2" presStyleCnt="0"/>
      <dgm:spPr/>
    </dgm:pt>
    <dgm:pt modelId="{B591520E-567D-47A9-9F83-1DAB69D579B4}" type="pres">
      <dgm:prSet presAssocID="{F5B3FB9F-62C3-4A14-BD08-2780D7672290}" presName="hierRoot1" presStyleCnt="0"/>
      <dgm:spPr/>
    </dgm:pt>
    <dgm:pt modelId="{A4F963AB-A5C1-457E-A89D-DC6E5E549006}" type="pres">
      <dgm:prSet presAssocID="{F5B3FB9F-62C3-4A14-BD08-2780D7672290}" presName="composite" presStyleCnt="0"/>
      <dgm:spPr/>
    </dgm:pt>
    <dgm:pt modelId="{947F51D5-CFC4-4033-949D-8994B1B13043}" type="pres">
      <dgm:prSet presAssocID="{F5B3FB9F-62C3-4A14-BD08-2780D7672290}" presName="background" presStyleLbl="node0" presStyleIdx="2" presStyleCnt="4"/>
      <dgm:spPr/>
    </dgm:pt>
    <dgm:pt modelId="{29035A94-328D-451B-90BE-0C1C963273D0}" type="pres">
      <dgm:prSet presAssocID="{F5B3FB9F-62C3-4A14-BD08-2780D7672290}" presName="text" presStyleLbl="fgAcc0" presStyleIdx="2" presStyleCnt="4">
        <dgm:presLayoutVars>
          <dgm:chPref val="3"/>
        </dgm:presLayoutVars>
      </dgm:prSet>
      <dgm:spPr/>
    </dgm:pt>
    <dgm:pt modelId="{F6848B10-A0B6-4BF9-8B79-8940A20A1380}" type="pres">
      <dgm:prSet presAssocID="{F5B3FB9F-62C3-4A14-BD08-2780D7672290}" presName="hierChild2" presStyleCnt="0"/>
      <dgm:spPr/>
    </dgm:pt>
    <dgm:pt modelId="{CA05FF87-F4A1-4243-835C-65AC78DABCD2}" type="pres">
      <dgm:prSet presAssocID="{D382114A-1E83-417F-A83D-FACA0A14055A}" presName="hierRoot1" presStyleCnt="0"/>
      <dgm:spPr/>
    </dgm:pt>
    <dgm:pt modelId="{45DCBEF2-435C-44B3-B096-EC911E0D0ECB}" type="pres">
      <dgm:prSet presAssocID="{D382114A-1E83-417F-A83D-FACA0A14055A}" presName="composite" presStyleCnt="0"/>
      <dgm:spPr/>
    </dgm:pt>
    <dgm:pt modelId="{119B75DA-CBEC-4B67-B2A6-4E68196A3A44}" type="pres">
      <dgm:prSet presAssocID="{D382114A-1E83-417F-A83D-FACA0A14055A}" presName="background" presStyleLbl="node0" presStyleIdx="3" presStyleCnt="4"/>
      <dgm:spPr/>
    </dgm:pt>
    <dgm:pt modelId="{D8CC6B48-F88D-4356-BD66-2BFAC58F77F6}" type="pres">
      <dgm:prSet presAssocID="{D382114A-1E83-417F-A83D-FACA0A14055A}" presName="text" presStyleLbl="fgAcc0" presStyleIdx="3" presStyleCnt="4">
        <dgm:presLayoutVars>
          <dgm:chPref val="3"/>
        </dgm:presLayoutVars>
      </dgm:prSet>
      <dgm:spPr/>
    </dgm:pt>
    <dgm:pt modelId="{D0CFE735-7A9F-4EFA-A140-E3B5013B0A4C}" type="pres">
      <dgm:prSet presAssocID="{D382114A-1E83-417F-A83D-FACA0A14055A}" presName="hierChild2" presStyleCnt="0"/>
      <dgm:spPr/>
    </dgm:pt>
  </dgm:ptLst>
  <dgm:cxnLst>
    <dgm:cxn modelId="{7341F400-D406-4F33-9907-8602A2B96682}" type="presOf" srcId="{03E411AB-2263-40EF-ACA2-16AF6A4B132E}" destId="{7FB9E3E1-9A6D-4539-A0C3-8DE11B488665}" srcOrd="0" destOrd="0" presId="urn:microsoft.com/office/officeart/2005/8/layout/hierarchy1"/>
    <dgm:cxn modelId="{E0A8485E-64EF-46D0-B948-499B86A87D15}" srcId="{03E411AB-2263-40EF-ACA2-16AF6A4B132E}" destId="{0D66F185-BCAA-4A74-B210-F32BDEFC3815}" srcOrd="1" destOrd="0" parTransId="{B8CD56CE-83CB-4454-B594-5F1811F4080B}" sibTransId="{043B07E6-160E-45C2-BE3E-8E05618C25C9}"/>
    <dgm:cxn modelId="{6DE3E669-3315-457A-8F98-6ACAB14EEE92}" type="presOf" srcId="{D382114A-1E83-417F-A83D-FACA0A14055A}" destId="{D8CC6B48-F88D-4356-BD66-2BFAC58F77F6}" srcOrd="0" destOrd="0" presId="urn:microsoft.com/office/officeart/2005/8/layout/hierarchy1"/>
    <dgm:cxn modelId="{6EDCF973-D307-4AC0-AD80-FC11FACD9E8C}" type="presOf" srcId="{0D66F185-BCAA-4A74-B210-F32BDEFC3815}" destId="{E2A7D98D-1ABD-40A5-B895-0CC6B6DB07FC}" srcOrd="0" destOrd="0" presId="urn:microsoft.com/office/officeart/2005/8/layout/hierarchy1"/>
    <dgm:cxn modelId="{E1B93754-175A-47ED-A206-043E3CFEBC6D}" srcId="{03E411AB-2263-40EF-ACA2-16AF6A4B132E}" destId="{0C3C0E7A-F61D-42F1-9EAC-A0FD7A00E5A4}" srcOrd="0" destOrd="0" parTransId="{04178348-ADBF-4B0F-9E72-021F993AB9AB}" sibTransId="{CD1E1B4A-C742-4D4F-BB94-EB9C5A827FC6}"/>
    <dgm:cxn modelId="{BA0ACD95-55F7-4D41-ADE0-B9305D0FDFA5}" srcId="{03E411AB-2263-40EF-ACA2-16AF6A4B132E}" destId="{D382114A-1E83-417F-A83D-FACA0A14055A}" srcOrd="3" destOrd="0" parTransId="{BB4277A2-5F7B-4D90-8685-7AA6F712E544}" sibTransId="{C66CB889-E3CF-4E9F-9AD2-A63540AD08A7}"/>
    <dgm:cxn modelId="{97AB24A8-AB82-4B96-B068-7A2B6342F0C5}" type="presOf" srcId="{F5B3FB9F-62C3-4A14-BD08-2780D7672290}" destId="{29035A94-328D-451B-90BE-0C1C963273D0}" srcOrd="0" destOrd="0" presId="urn:microsoft.com/office/officeart/2005/8/layout/hierarchy1"/>
    <dgm:cxn modelId="{78ADC6C9-0083-420F-ACB8-37DD340E8114}" type="presOf" srcId="{0C3C0E7A-F61D-42F1-9EAC-A0FD7A00E5A4}" destId="{0069CD3C-709F-4103-AED4-BAD0C6D3A8BB}" srcOrd="0" destOrd="0" presId="urn:microsoft.com/office/officeart/2005/8/layout/hierarchy1"/>
    <dgm:cxn modelId="{F24045F4-4495-4CBC-AAEB-419CDF261080}" srcId="{03E411AB-2263-40EF-ACA2-16AF6A4B132E}" destId="{F5B3FB9F-62C3-4A14-BD08-2780D7672290}" srcOrd="2" destOrd="0" parTransId="{8F86CAB8-6BE7-4677-893B-9A77E09329EA}" sibTransId="{B9220C4B-29E9-48C8-A45E-BACA583CA09A}"/>
    <dgm:cxn modelId="{C0937603-6CD5-4FCA-AD1D-AC466402D181}" type="presParOf" srcId="{7FB9E3E1-9A6D-4539-A0C3-8DE11B488665}" destId="{EEB88D60-51B5-4289-88AA-E7312A091C44}" srcOrd="0" destOrd="0" presId="urn:microsoft.com/office/officeart/2005/8/layout/hierarchy1"/>
    <dgm:cxn modelId="{53E0ED40-5705-4D0E-9B1F-E1BB0B67DB09}" type="presParOf" srcId="{EEB88D60-51B5-4289-88AA-E7312A091C44}" destId="{9F91A78E-8755-4950-8459-BE969AAB3EEA}" srcOrd="0" destOrd="0" presId="urn:microsoft.com/office/officeart/2005/8/layout/hierarchy1"/>
    <dgm:cxn modelId="{259D644E-1213-46EC-8739-6F94205DB32D}" type="presParOf" srcId="{9F91A78E-8755-4950-8459-BE969AAB3EEA}" destId="{C7634F0B-5297-49B0-AF4D-A4542EF1D4DA}" srcOrd="0" destOrd="0" presId="urn:microsoft.com/office/officeart/2005/8/layout/hierarchy1"/>
    <dgm:cxn modelId="{51C50A02-B1C3-4038-A8E6-80B92AAD7EF6}" type="presParOf" srcId="{9F91A78E-8755-4950-8459-BE969AAB3EEA}" destId="{0069CD3C-709F-4103-AED4-BAD0C6D3A8BB}" srcOrd="1" destOrd="0" presId="urn:microsoft.com/office/officeart/2005/8/layout/hierarchy1"/>
    <dgm:cxn modelId="{9516AB2E-EC26-4C59-8789-7B1046E3448B}" type="presParOf" srcId="{EEB88D60-51B5-4289-88AA-E7312A091C44}" destId="{EBF7A128-E213-4D0F-8E0C-973233E1444C}" srcOrd="1" destOrd="0" presId="urn:microsoft.com/office/officeart/2005/8/layout/hierarchy1"/>
    <dgm:cxn modelId="{9D57979D-D94A-426B-B43C-FBF781FE788D}" type="presParOf" srcId="{7FB9E3E1-9A6D-4539-A0C3-8DE11B488665}" destId="{5EFD2351-B384-4920-ABD7-C0B7FE61EB54}" srcOrd="1" destOrd="0" presId="urn:microsoft.com/office/officeart/2005/8/layout/hierarchy1"/>
    <dgm:cxn modelId="{D65D6E65-BB33-4AAB-876D-48A55057109C}" type="presParOf" srcId="{5EFD2351-B384-4920-ABD7-C0B7FE61EB54}" destId="{9A27DFB4-4B43-4F94-A706-F2FB1B4D2C74}" srcOrd="0" destOrd="0" presId="urn:microsoft.com/office/officeart/2005/8/layout/hierarchy1"/>
    <dgm:cxn modelId="{4122E2EF-5B19-499D-804A-159FFF94E6AE}" type="presParOf" srcId="{9A27DFB4-4B43-4F94-A706-F2FB1B4D2C74}" destId="{FC8E51AA-FC52-4C00-BC01-069F1162A71F}" srcOrd="0" destOrd="0" presId="urn:microsoft.com/office/officeart/2005/8/layout/hierarchy1"/>
    <dgm:cxn modelId="{6DE5A2A8-C832-495E-894B-3B1EF0CF8121}" type="presParOf" srcId="{9A27DFB4-4B43-4F94-A706-F2FB1B4D2C74}" destId="{E2A7D98D-1ABD-40A5-B895-0CC6B6DB07FC}" srcOrd="1" destOrd="0" presId="urn:microsoft.com/office/officeart/2005/8/layout/hierarchy1"/>
    <dgm:cxn modelId="{2C065BEB-B586-408A-A51D-F09BD17F29D9}" type="presParOf" srcId="{5EFD2351-B384-4920-ABD7-C0B7FE61EB54}" destId="{5690A79A-9555-4496-8011-8A3F10500E13}" srcOrd="1" destOrd="0" presId="urn:microsoft.com/office/officeart/2005/8/layout/hierarchy1"/>
    <dgm:cxn modelId="{FEF2782A-5BFB-4FDF-8CFB-7F660EA58E54}" type="presParOf" srcId="{7FB9E3E1-9A6D-4539-A0C3-8DE11B488665}" destId="{B591520E-567D-47A9-9F83-1DAB69D579B4}" srcOrd="2" destOrd="0" presId="urn:microsoft.com/office/officeart/2005/8/layout/hierarchy1"/>
    <dgm:cxn modelId="{D9DBFFE5-42DB-4F93-9C5A-C7A3DA1F8854}" type="presParOf" srcId="{B591520E-567D-47A9-9F83-1DAB69D579B4}" destId="{A4F963AB-A5C1-457E-A89D-DC6E5E549006}" srcOrd="0" destOrd="0" presId="urn:microsoft.com/office/officeart/2005/8/layout/hierarchy1"/>
    <dgm:cxn modelId="{D3FEC5C9-0DD3-46FE-B3BD-859369D4C6BF}" type="presParOf" srcId="{A4F963AB-A5C1-457E-A89D-DC6E5E549006}" destId="{947F51D5-CFC4-4033-949D-8994B1B13043}" srcOrd="0" destOrd="0" presId="urn:microsoft.com/office/officeart/2005/8/layout/hierarchy1"/>
    <dgm:cxn modelId="{9CA5ADE0-C772-42BD-AD9D-2BAC4A9CCE37}" type="presParOf" srcId="{A4F963AB-A5C1-457E-A89D-DC6E5E549006}" destId="{29035A94-328D-451B-90BE-0C1C963273D0}" srcOrd="1" destOrd="0" presId="urn:microsoft.com/office/officeart/2005/8/layout/hierarchy1"/>
    <dgm:cxn modelId="{954B9639-6636-415F-ACDB-F80A9783EC1E}" type="presParOf" srcId="{B591520E-567D-47A9-9F83-1DAB69D579B4}" destId="{F6848B10-A0B6-4BF9-8B79-8940A20A1380}" srcOrd="1" destOrd="0" presId="urn:microsoft.com/office/officeart/2005/8/layout/hierarchy1"/>
    <dgm:cxn modelId="{1E79FE81-2483-42B7-9D0A-2AD5FD3BA000}" type="presParOf" srcId="{7FB9E3E1-9A6D-4539-A0C3-8DE11B488665}" destId="{CA05FF87-F4A1-4243-835C-65AC78DABCD2}" srcOrd="3" destOrd="0" presId="urn:microsoft.com/office/officeart/2005/8/layout/hierarchy1"/>
    <dgm:cxn modelId="{B74D5B7B-5D86-49E4-90D7-B0074314A108}" type="presParOf" srcId="{CA05FF87-F4A1-4243-835C-65AC78DABCD2}" destId="{45DCBEF2-435C-44B3-B096-EC911E0D0ECB}" srcOrd="0" destOrd="0" presId="urn:microsoft.com/office/officeart/2005/8/layout/hierarchy1"/>
    <dgm:cxn modelId="{FA0CACEB-193A-4369-A9F7-B81507773933}" type="presParOf" srcId="{45DCBEF2-435C-44B3-B096-EC911E0D0ECB}" destId="{119B75DA-CBEC-4B67-B2A6-4E68196A3A44}" srcOrd="0" destOrd="0" presId="urn:microsoft.com/office/officeart/2005/8/layout/hierarchy1"/>
    <dgm:cxn modelId="{9488006C-54A0-424C-9195-43BBC7ED1CA8}" type="presParOf" srcId="{45DCBEF2-435C-44B3-B096-EC911E0D0ECB}" destId="{D8CC6B48-F88D-4356-BD66-2BFAC58F77F6}" srcOrd="1" destOrd="0" presId="urn:microsoft.com/office/officeart/2005/8/layout/hierarchy1"/>
    <dgm:cxn modelId="{4C6EC611-F02A-4AD9-9901-A33C12E973B4}" type="presParOf" srcId="{CA05FF87-F4A1-4243-835C-65AC78DABCD2}" destId="{D0CFE735-7A9F-4EFA-A140-E3B5013B0A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A445E7-6167-496C-B5B1-D24D9A53967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DA0F30-2E07-41B3-94D5-B1CF240FE8F2}">
      <dgm:prSet custT="1"/>
      <dgm:spPr/>
      <dgm:t>
        <a:bodyPr/>
        <a:lstStyle/>
        <a:p>
          <a:r>
            <a:rPr lang="en-CA" sz="3600" dirty="0"/>
            <a:t>Introduction to RE</a:t>
          </a:r>
          <a:endParaRPr lang="en-US" sz="3600" dirty="0"/>
        </a:p>
      </dgm:t>
    </dgm:pt>
    <dgm:pt modelId="{6BE28FE9-77A7-4DD6-A5AD-6A16C471A052}" type="parTrans" cxnId="{33238866-56AB-4AAE-9D7D-156008C5F754}">
      <dgm:prSet/>
      <dgm:spPr/>
      <dgm:t>
        <a:bodyPr/>
        <a:lstStyle/>
        <a:p>
          <a:endParaRPr lang="en-US"/>
        </a:p>
      </dgm:t>
    </dgm:pt>
    <dgm:pt modelId="{10A31E7C-A96A-428E-91C0-857A7F3683FC}" type="sibTrans" cxnId="{33238866-56AB-4AAE-9D7D-156008C5F754}">
      <dgm:prSet/>
      <dgm:spPr/>
      <dgm:t>
        <a:bodyPr/>
        <a:lstStyle/>
        <a:p>
          <a:endParaRPr lang="en-US"/>
        </a:p>
      </dgm:t>
    </dgm:pt>
    <dgm:pt modelId="{CDC72A32-FA9C-42B8-BEDA-E7D24CF10077}">
      <dgm:prSet custT="1"/>
      <dgm:spPr/>
      <dgm:t>
        <a:bodyPr/>
        <a:lstStyle/>
        <a:p>
          <a:r>
            <a:rPr lang="en-CA" sz="3600" dirty="0"/>
            <a:t>Introduction to NLP</a:t>
          </a:r>
          <a:endParaRPr lang="en-US" sz="3600" dirty="0"/>
        </a:p>
      </dgm:t>
    </dgm:pt>
    <dgm:pt modelId="{047464CF-9B1E-4472-9CBE-14CC5BCE6A0F}" type="parTrans" cxnId="{E8FB8F0A-DC41-49C8-A600-E8D5091E26C8}">
      <dgm:prSet/>
      <dgm:spPr/>
      <dgm:t>
        <a:bodyPr/>
        <a:lstStyle/>
        <a:p>
          <a:endParaRPr lang="en-US"/>
        </a:p>
      </dgm:t>
    </dgm:pt>
    <dgm:pt modelId="{D25A9E52-43D0-4D74-8762-D3792DD0DCDE}" type="sibTrans" cxnId="{E8FB8F0A-DC41-49C8-A600-E8D5091E26C8}">
      <dgm:prSet/>
      <dgm:spPr/>
      <dgm:t>
        <a:bodyPr/>
        <a:lstStyle/>
        <a:p>
          <a:endParaRPr lang="en-US"/>
        </a:p>
      </dgm:t>
    </dgm:pt>
    <dgm:pt modelId="{642670E8-BC9E-4E2E-9724-8EEE7029CFD4}" type="pres">
      <dgm:prSet presAssocID="{BAA445E7-6167-496C-B5B1-D24D9A5396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BC9C96-08DE-4A65-B1CC-2AC7CA8294CA}" type="pres">
      <dgm:prSet presAssocID="{13DA0F30-2E07-41B3-94D5-B1CF240FE8F2}" presName="hierRoot1" presStyleCnt="0"/>
      <dgm:spPr/>
    </dgm:pt>
    <dgm:pt modelId="{81455460-4992-4823-9159-4C2F23234BF0}" type="pres">
      <dgm:prSet presAssocID="{13DA0F30-2E07-41B3-94D5-B1CF240FE8F2}" presName="composite" presStyleCnt="0"/>
      <dgm:spPr/>
    </dgm:pt>
    <dgm:pt modelId="{F31531B3-8F41-41F1-81C9-74A975461C7C}" type="pres">
      <dgm:prSet presAssocID="{13DA0F30-2E07-41B3-94D5-B1CF240FE8F2}" presName="background" presStyleLbl="node0" presStyleIdx="0" presStyleCnt="2"/>
      <dgm:spPr/>
    </dgm:pt>
    <dgm:pt modelId="{C157AA4C-D684-4985-9214-3B9D8C0F7EA6}" type="pres">
      <dgm:prSet presAssocID="{13DA0F30-2E07-41B3-94D5-B1CF240FE8F2}" presName="text" presStyleLbl="fgAcc0" presStyleIdx="0" presStyleCnt="2">
        <dgm:presLayoutVars>
          <dgm:chPref val="3"/>
        </dgm:presLayoutVars>
      </dgm:prSet>
      <dgm:spPr/>
    </dgm:pt>
    <dgm:pt modelId="{9D207DEB-A3B0-4F9F-821E-10883E7FA46D}" type="pres">
      <dgm:prSet presAssocID="{13DA0F30-2E07-41B3-94D5-B1CF240FE8F2}" presName="hierChild2" presStyleCnt="0"/>
      <dgm:spPr/>
    </dgm:pt>
    <dgm:pt modelId="{2EAABA58-98A4-47AB-A40F-C43441D2C174}" type="pres">
      <dgm:prSet presAssocID="{CDC72A32-FA9C-42B8-BEDA-E7D24CF10077}" presName="hierRoot1" presStyleCnt="0"/>
      <dgm:spPr/>
    </dgm:pt>
    <dgm:pt modelId="{1BA8668C-B352-4974-9340-A123AD32A866}" type="pres">
      <dgm:prSet presAssocID="{CDC72A32-FA9C-42B8-BEDA-E7D24CF10077}" presName="composite" presStyleCnt="0"/>
      <dgm:spPr/>
    </dgm:pt>
    <dgm:pt modelId="{D20A7B99-8DF0-48B4-9504-7CDA37EE2CFD}" type="pres">
      <dgm:prSet presAssocID="{CDC72A32-FA9C-42B8-BEDA-E7D24CF10077}" presName="background" presStyleLbl="node0" presStyleIdx="1" presStyleCnt="2"/>
      <dgm:spPr/>
    </dgm:pt>
    <dgm:pt modelId="{7631D121-C250-41B0-A450-38A5CB258858}" type="pres">
      <dgm:prSet presAssocID="{CDC72A32-FA9C-42B8-BEDA-E7D24CF10077}" presName="text" presStyleLbl="fgAcc0" presStyleIdx="1" presStyleCnt="2">
        <dgm:presLayoutVars>
          <dgm:chPref val="3"/>
        </dgm:presLayoutVars>
      </dgm:prSet>
      <dgm:spPr/>
    </dgm:pt>
    <dgm:pt modelId="{07D77F1D-FE21-4EB8-B0E1-411C0B4CD401}" type="pres">
      <dgm:prSet presAssocID="{CDC72A32-FA9C-42B8-BEDA-E7D24CF10077}" presName="hierChild2" presStyleCnt="0"/>
      <dgm:spPr/>
    </dgm:pt>
  </dgm:ptLst>
  <dgm:cxnLst>
    <dgm:cxn modelId="{E8FB8F0A-DC41-49C8-A600-E8D5091E26C8}" srcId="{BAA445E7-6167-496C-B5B1-D24D9A53967B}" destId="{CDC72A32-FA9C-42B8-BEDA-E7D24CF10077}" srcOrd="1" destOrd="0" parTransId="{047464CF-9B1E-4472-9CBE-14CC5BCE6A0F}" sibTransId="{D25A9E52-43D0-4D74-8762-D3792DD0DCDE}"/>
    <dgm:cxn modelId="{1DD6642B-B1F8-43BF-8ADC-30FADFF07F69}" type="presOf" srcId="{CDC72A32-FA9C-42B8-BEDA-E7D24CF10077}" destId="{7631D121-C250-41B0-A450-38A5CB258858}" srcOrd="0" destOrd="0" presId="urn:microsoft.com/office/officeart/2005/8/layout/hierarchy1"/>
    <dgm:cxn modelId="{33238866-56AB-4AAE-9D7D-156008C5F754}" srcId="{BAA445E7-6167-496C-B5B1-D24D9A53967B}" destId="{13DA0F30-2E07-41B3-94D5-B1CF240FE8F2}" srcOrd="0" destOrd="0" parTransId="{6BE28FE9-77A7-4DD6-A5AD-6A16C471A052}" sibTransId="{10A31E7C-A96A-428E-91C0-857A7F3683FC}"/>
    <dgm:cxn modelId="{E05F1AA2-AB40-4DCA-9BE0-E60CE544B93A}" type="presOf" srcId="{BAA445E7-6167-496C-B5B1-D24D9A53967B}" destId="{642670E8-BC9E-4E2E-9724-8EEE7029CFD4}" srcOrd="0" destOrd="0" presId="urn:microsoft.com/office/officeart/2005/8/layout/hierarchy1"/>
    <dgm:cxn modelId="{4402A2B7-8B53-4915-AE6F-3C5D227F16F4}" type="presOf" srcId="{13DA0F30-2E07-41B3-94D5-B1CF240FE8F2}" destId="{C157AA4C-D684-4985-9214-3B9D8C0F7EA6}" srcOrd="0" destOrd="0" presId="urn:microsoft.com/office/officeart/2005/8/layout/hierarchy1"/>
    <dgm:cxn modelId="{7CA77B53-7526-435B-B67A-C620407CC572}" type="presParOf" srcId="{642670E8-BC9E-4E2E-9724-8EEE7029CFD4}" destId="{D9BC9C96-08DE-4A65-B1CC-2AC7CA8294CA}" srcOrd="0" destOrd="0" presId="urn:microsoft.com/office/officeart/2005/8/layout/hierarchy1"/>
    <dgm:cxn modelId="{AE1E47E9-0BEF-4462-A553-D0F40797473A}" type="presParOf" srcId="{D9BC9C96-08DE-4A65-B1CC-2AC7CA8294CA}" destId="{81455460-4992-4823-9159-4C2F23234BF0}" srcOrd="0" destOrd="0" presId="urn:microsoft.com/office/officeart/2005/8/layout/hierarchy1"/>
    <dgm:cxn modelId="{731ADDC9-17BD-4F19-AB92-28D09FC4FFDA}" type="presParOf" srcId="{81455460-4992-4823-9159-4C2F23234BF0}" destId="{F31531B3-8F41-41F1-81C9-74A975461C7C}" srcOrd="0" destOrd="0" presId="urn:microsoft.com/office/officeart/2005/8/layout/hierarchy1"/>
    <dgm:cxn modelId="{2656E9BC-B315-45FC-8EE1-C2CB8BB58166}" type="presParOf" srcId="{81455460-4992-4823-9159-4C2F23234BF0}" destId="{C157AA4C-D684-4985-9214-3B9D8C0F7EA6}" srcOrd="1" destOrd="0" presId="urn:microsoft.com/office/officeart/2005/8/layout/hierarchy1"/>
    <dgm:cxn modelId="{4535F8B2-A76D-44A7-998E-4FAACD5C6FF4}" type="presParOf" srcId="{D9BC9C96-08DE-4A65-B1CC-2AC7CA8294CA}" destId="{9D207DEB-A3B0-4F9F-821E-10883E7FA46D}" srcOrd="1" destOrd="0" presId="urn:microsoft.com/office/officeart/2005/8/layout/hierarchy1"/>
    <dgm:cxn modelId="{FCBF246E-77E7-492E-965E-B1097FA7BD7F}" type="presParOf" srcId="{642670E8-BC9E-4E2E-9724-8EEE7029CFD4}" destId="{2EAABA58-98A4-47AB-A40F-C43441D2C174}" srcOrd="1" destOrd="0" presId="urn:microsoft.com/office/officeart/2005/8/layout/hierarchy1"/>
    <dgm:cxn modelId="{25380172-1B05-4150-8117-3720C47EE1E4}" type="presParOf" srcId="{2EAABA58-98A4-47AB-A40F-C43441D2C174}" destId="{1BA8668C-B352-4974-9340-A123AD32A866}" srcOrd="0" destOrd="0" presId="urn:microsoft.com/office/officeart/2005/8/layout/hierarchy1"/>
    <dgm:cxn modelId="{9F287EB9-544D-4117-903B-6D99AA0D211F}" type="presParOf" srcId="{1BA8668C-B352-4974-9340-A123AD32A866}" destId="{D20A7B99-8DF0-48B4-9504-7CDA37EE2CFD}" srcOrd="0" destOrd="0" presId="urn:microsoft.com/office/officeart/2005/8/layout/hierarchy1"/>
    <dgm:cxn modelId="{7FA7734C-1685-4C2A-8098-E59B33256A2B}" type="presParOf" srcId="{1BA8668C-B352-4974-9340-A123AD32A866}" destId="{7631D121-C250-41B0-A450-38A5CB258858}" srcOrd="1" destOrd="0" presId="urn:microsoft.com/office/officeart/2005/8/layout/hierarchy1"/>
    <dgm:cxn modelId="{C3EBAC84-2265-40D2-A0D8-A299277AD7AD}" type="presParOf" srcId="{2EAABA58-98A4-47AB-A40F-C43441D2C174}" destId="{07D77F1D-FE21-4EB8-B0E1-411C0B4CD40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34F0B-5297-49B0-AF4D-A4542EF1D4DA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9CD3C-709F-4103-AED4-BAD0C6D3A8BB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A. Introduction of RE and NLP (not interactive) (25 mins)</a:t>
          </a:r>
          <a:endParaRPr lang="en-US" sz="1600" kern="1200" dirty="0"/>
        </a:p>
      </dsp:txBody>
      <dsp:txXfrm>
        <a:off x="284635" y="1070626"/>
        <a:ext cx="2090204" cy="1297804"/>
      </dsp:txXfrm>
    </dsp:sp>
    <dsp:sp modelId="{FC8E51AA-FC52-4C00-BC01-069F1162A71F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7D98D-1ABD-40A5-B895-0CC6B6DB07FC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B. Data gathering (interactive)(1hr)</a:t>
          </a:r>
          <a:endParaRPr lang="en-US" sz="1600" kern="1200"/>
        </a:p>
      </dsp:txBody>
      <dsp:txXfrm>
        <a:off x="2938029" y="1070626"/>
        <a:ext cx="2090204" cy="1297804"/>
      </dsp:txXfrm>
    </dsp:sp>
    <dsp:sp modelId="{947F51D5-CFC4-4033-949D-8994B1B13043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35A94-328D-451B-90BE-0C1C963273D0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C. Pre-processing using NLP operations for a dataset from Bugzilla (interactive) (1hr) </a:t>
          </a:r>
          <a:endParaRPr lang="en-US" sz="1600" kern="1200"/>
        </a:p>
      </dsp:txBody>
      <dsp:txXfrm>
        <a:off x="5591423" y="1070626"/>
        <a:ext cx="2090204" cy="1297804"/>
      </dsp:txXfrm>
    </dsp:sp>
    <dsp:sp modelId="{119B75DA-CBEC-4B67-B2A6-4E68196A3A44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C6B48-F88D-4356-BD66-2BFAC58F77F6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D. Modeling and evaluation (interactive) (30 mins)</a:t>
          </a:r>
          <a:endParaRPr lang="en-US" sz="1600" kern="1200"/>
        </a:p>
      </dsp:txBody>
      <dsp:txXfrm>
        <a:off x="8244817" y="1070626"/>
        <a:ext cx="2090204" cy="1297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531B3-8F41-41F1-81C9-74A975461C7C}">
      <dsp:nvSpPr>
        <dsp:cNvPr id="0" name=""/>
        <dsp:cNvSpPr/>
      </dsp:nvSpPr>
      <dsp:spPr>
        <a:xfrm>
          <a:off x="1031" y="74756"/>
          <a:ext cx="3620955" cy="2299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7AA4C-D684-4985-9214-3B9D8C0F7EA6}">
      <dsp:nvSpPr>
        <dsp:cNvPr id="0" name=""/>
        <dsp:cNvSpPr/>
      </dsp:nvSpPr>
      <dsp:spPr>
        <a:xfrm>
          <a:off x="403360" y="456968"/>
          <a:ext cx="3620955" cy="22993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Introduction to RE</a:t>
          </a:r>
          <a:endParaRPr lang="en-US" sz="3600" kern="1200" dirty="0"/>
        </a:p>
      </dsp:txBody>
      <dsp:txXfrm>
        <a:off x="470704" y="524312"/>
        <a:ext cx="3486267" cy="2164618"/>
      </dsp:txXfrm>
    </dsp:sp>
    <dsp:sp modelId="{D20A7B99-8DF0-48B4-9504-7CDA37EE2CFD}">
      <dsp:nvSpPr>
        <dsp:cNvPr id="0" name=""/>
        <dsp:cNvSpPr/>
      </dsp:nvSpPr>
      <dsp:spPr>
        <a:xfrm>
          <a:off x="4426644" y="74756"/>
          <a:ext cx="3620955" cy="2299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1D121-C250-41B0-A450-38A5CB258858}">
      <dsp:nvSpPr>
        <dsp:cNvPr id="0" name=""/>
        <dsp:cNvSpPr/>
      </dsp:nvSpPr>
      <dsp:spPr>
        <a:xfrm>
          <a:off x="4828972" y="456968"/>
          <a:ext cx="3620955" cy="22993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Introduction to NLP</a:t>
          </a:r>
          <a:endParaRPr lang="en-US" sz="3600" kern="1200" dirty="0"/>
        </a:p>
      </dsp:txBody>
      <dsp:txXfrm>
        <a:off x="4896316" y="524312"/>
        <a:ext cx="3486267" cy="2164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0 107,'0'-3,"0"-1,1 1,-1-1,1 1,0-1,-1 1,2 0,-1-1,0 1,1 0,-1 0,1 0,0 0,0 0,0 0,0 0,1 1,-1-1,1 1,0 0,-1 0,1 0,0 0,0 0,0 0,1 1,1-1,7-3,0 1,1 1,0 0,0 1,0 1,13-1,427-7,18 20,-238-3,153 29,-374-35,-1-1,0 1,0 0,0 0,-1 2,10 3,-18-7,0 2,0-1,0 0,0 0,0 1,0-1,0 1,-1-1,1 1,0 0,-1 0,1 0,-1 0,0 0,0 0,1 0,-2 0,1 1,0-1,0 0,-1 0,1 1,-1-1,1 1,-1-1,0 0,0 1,-1 0,-17 170,17-167,0-1,-1 1,1 0,-1-1,0 1,0-1,-1 1,0-1,0 0,0 0,-1 0,1-1,-1 1,0-1,0 0,-1 0,1 0,-1 0,0-1,0 0,0 0,-5 2,-18 9,0-2,0 0,-27 6,42-14,-52 13,-1-3,-59 6,-7 0,-1 0,-21-4,32-4,-63 16,146-18,-1 2,2 2,-16 8,-20 8,59-26,0 0,0-1,0-1,-1-1,1 0,0-1,0 0,-2-1,-4 0,0 1,1 0,-12 3,29 0,11 2,17 2,89 15,125 22,32-6,-34-15,-169-17,0-4,42-4,-11 1,-73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238 1,'1403'22,"-1397"-22,26 1,1 1,-1 1,0 2,0 1,13 5,-16-2,-16-6,1 2,-1-1,0 1,-1 1,0 0,5 4,-13-7,-1-1,1 1,-1 0,0 1,0-1,-1 0,1 1,-1-1,1 1,-1 0,0 0,-1 0,1 0,-1 0,0 0,1 1,-2-1,1 0,-1 1,1-1,-1 0,0 3,-1 3,0 0,0 0,-1 0,-1 0,1-1,-1 1,-1-1,0 0,0 0,-1 0,0-1,-1 1,1-1,-2 0,1-1,-1 0,0 0,-1 0,-1 0,-6 5,-1-1,-1 0,1-1,-2-1,1-1,-1 0,-1-2,1 0,-9 1,-47 5,0-3,0-3,0-3,-62-7,22 2,-111 0,1-10,-71-18,221 23,0 3,-70 5,42 0,98-1,0 0,-1 1,1-1,0 1,0 0,0 0,0 0,0 1,0-1,0 1,0 0,-1 1,4-2,0-1,1 1,-1-1,0 1,1 0,-1-1,0 1,1 0,-1 0,1-1,-1 1,1 0,0 0,-1 0,1 0,0 0,0 0,-1-1,1 1,0 0,0 0,0 1,1 0,-1 0,1 0,-1-1,1 1,0 0,0 0,0-1,0 1,0 0,0-1,1 1,-1-1,0 0,1 1,-1-1,1 0,7 6,-1-1,2 0,-1-1,1 0,-1 0,1-1,1 0,5 1,93 19,-50-12,420 75,-317-61,-49-14,0-5,1-4,37-8,33 2,18 3,-181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1 100,'6'-4,"1"0,-1 0,1 1,0 0,0 0,0 1,1-1,-1 2,1-1,5 0,8-2,81-14,0 5,0 4,1 5,4 4,55-3,-41-1,821-9,-929 13,46 4,-56-3,0-1,0 1,0 0,-1-1,1 1,0 1,0-1,-1 0,1 1,-1-1,1 1,-1 0,0 0,1-1,-1 2,1 1,-2-3,-1 0,1 0,-1 0,0 0,0 0,1 0,-1 0,0 0,0 0,0 0,0 1,0-1,-1 0,1 0,0 0,0 0,-1 0,1 0,-1 0,1 0,-1 0,1 0,-1 0,1 0,-1 0,0 0,0-1,1 1,-1 0,0 0,0-1,0 1,0 0,0-1,0 1,0-1,-1 1,-41 20,42-20,-101 33,-1-5,-100 16,67-17,130-26,-87 20,-1-3,0-5,-2-3,-20-4,98-7,0 2,0 1,-17 4,-47 5,-213-12,248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 28,'11'-4,"1"0,-1 1,1 0,0 1,0 1,-1 0,1 0,0 1,7 1,20-2,652-5,-534 6,-125 0,-23-2,1 2,0 0,-1 0,1 0,-1 1,1 1,-1 0,1 0,-1 0,0 2,4 1,-11-4,-1 0,1 1,0-1,-1 1,1 0,-1-1,0 1,1 0,-1 0,0 0,0 0,0 0,0 0,-1 0,1 0,0 0,-1 0,0 1,1-1,-1 0,0 0,0 1,0-1,-1 0,1 0,0 0,-1 1,1-1,-1 0,0 0,0 0,0 0,0 0,0 1,-4 6,0 1,0-1,-1 0,0-1,-1 1,-5 5,-20 14,-1-1,-1-1,-1-2,-1-1,-1-2,-2-2,8-4,0-2,-2-2,1-1,-1-1,0-2,-15 1,-63 5,-32-4,-253-4,390-5,1 0,0 0,-1 1,1 0,-1 0,1 0,0 1,-1 0,6-1,1-1,-1 1,0-1,0 1,1 0,-1-1,1 1,-1-1,0 0,1 1,-1-1,1 1,-1-1,1 0,0 1,-1-1,1 0,-1 1,1-1,0 0,-1 0,1 0,-1 1,1-1,0 0,-1 0,1 0,0 0,-1 0,1 0,0-1,29 9,68 4,1-4,-1-4,19-5,-97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1 225,'12'1,"1"0,0 1,0 0,-1 1,3 1,31 7,500 80,196-6,-737-85,0 0,1 1,-1-1,0 1,0 0,0 1,0-1,-1 1,1 0,0 0,-1 1,1-1,3 4,-6-4,0 1,-1-1,1 0,-1 1,0-1,1 1,-1 0,-1-1,1 1,0 0,-1 0,1 0,-1-1,0 1,0 0,0 0,0 0,0 0,-1-1,1 1,-1 0,0 0,0-1,-1 3,-3 8,-1 0,0 0,0-1,-1 0,-1-1,0 0,-1 0,0 0,-1-1,0-1,0 0,-1 0,-7 4,-15 10,-2-1,-1-2,-36 15,3-8,-2-4,-1-2,-65 9,-63 17,0 0,146-36,27-5,2 0,-2 0,1-2,-1-1,1-1,-27-1,50-2,-1 1,1-1,-1 0,1 0,-1-1,1 1,0-1,0 0,0 1,0-1,0-1,0 1,0 0,0-1,1 1,0-1,-1 0,-33-57,4 6,29 50,-21-24,23 27,1 0,-1 0,0 0,0 0,0 0,0 0,0 0,0 1,0-1,0 0,0 1,0-1,0 1,0-1,0 1,-1-1,1 1,0 0,0-1,-1 1,1 0,-1 0,2 1,-1 0,1-1,-1 1,1 0,-1-1,1 1,-1 0,1 0,0 0,-1 0,1-1,0 1,0 0,-1 0,1 0,0 0,0 0,0 0,0-1,0 1,0 0,1 0,-1 0,0 0,0 0,1 0,-1-1,0 1,1 0,-1 0,15 28,-7-18,1 0,1-1,0 0,0 0,1-1,0 0,1-1,0 0,0-1,3 1,36 17,49 17,-85-36,76 27,2-4,0-4,2-5,0-3,2-5,-1-4,1-4,16-4,-106 0,-1 0,0 0,0-1,0 0,1 0,-1 0,0-1,0 0,0 0,-1 0,1-1,0 0,-1 0,0 0,0-1,0 0,0 0,0 0,-1 0,1-1,-1 0,-1 0,1 0,-1 0,0 0,0-1,0 0,-1 1,2-6,21-44,-8 17,-1 0,-2-1,6-26,-3-24,2-64,-17 131,2-13,-1 0,-2 0,-1 0,-5-23,4 45,-2 0,1 0,-2 1,0-1,0 1,-1 0,-1 0,0 0,0 1,-1 0,-1 0,0 1,0 0,-3-2,-12-9,-1 1,-2 1,1 2,-2 0,0 1,-1 2,-1 1,0 1,-1 2,-16-4,-1 0,0 2,-6 1,33 8,1 1,-1 1,0 1,0 0,0 2,-12 2,-308 59,279-51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AB58301-8E47-694C-884E-80E9D5260C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RE public repositories for data mining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36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Requirements elicitation is an excellent example of how things can improve with additional data, in this case in particular with textual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51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3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 / additional designations</a:t>
            </a:r>
            <a:br>
              <a:rPr lang="en-US"/>
            </a:br>
            <a:r>
              <a:rPr lang="en-US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3120567" y="3598884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3120567" y="2190717"/>
            <a:ext cx="60880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95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This slide is for one big, </a:t>
            </a:r>
            <a:br>
              <a:rPr lang="en-US"/>
            </a:br>
            <a:r>
              <a:rPr lang="en-US"/>
              <a:t>bold statement. Bullet </a:t>
            </a:r>
            <a:br>
              <a:rPr lang="en-US"/>
            </a:br>
            <a:r>
              <a:rPr lang="en-US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Thank you for attending! </a:t>
            </a:r>
            <a:br>
              <a:rPr lang="en-US"/>
            </a:br>
            <a:r>
              <a:rPr lang="en-US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For more information go to </a:t>
            </a:r>
            <a:r>
              <a:rPr lang="en-US" err="1"/>
              <a:t>ucalgary.ca</a:t>
            </a:r>
            <a:r>
              <a:rPr lang="en-US"/>
              <a:t>/</a:t>
            </a:r>
            <a:r>
              <a:rPr lang="en-US" err="1"/>
              <a:t>webaddress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 err="1"/>
              <a:t>presentersemail@ucalgary.ca</a:t>
            </a:r>
            <a:br>
              <a:rPr lang="en-US"/>
            </a:br>
            <a:r>
              <a:rPr lang="en-US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678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600"/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marL="1828754" lvl="2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marL="2438339" lvl="3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marL="3047924" lvl="4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marL="3657509" lvl="5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marL="4267093" lvl="6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marL="4876678" lvl="7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marL="5486263" lvl="8" indent="-389457">
              <a:spcBef>
                <a:spcPts val="2133"/>
              </a:spcBef>
              <a:spcAft>
                <a:spcPts val="2133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C55FB-A0C2-BB45-9A41-89B9891D4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1"/>
            <a:ext cx="2743200" cy="366183"/>
          </a:xfrm>
        </p:spPr>
        <p:txBody>
          <a:bodyPr/>
          <a:lstStyle>
            <a:lvl1pPr>
              <a:defRPr sz="24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D72B056-73FD-B74C-93D7-F6AC56648E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6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01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datajango.com/deep-learning-and-nl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forms.gle/TuVVuAkf4JWHFDp1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Gouri.deshpande@ucalgary.ca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15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43B8-8611-500C-4BBE-5688BC96D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NLP for RE	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A0C55-1E5C-9FA1-281F-14D004706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of RE and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171D3-58F6-48D7-B57B-55BD0178D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668" y="3305432"/>
            <a:ext cx="9200468" cy="1186859"/>
          </a:xfrm>
        </p:spPr>
        <p:txBody>
          <a:bodyPr lIns="91440" tIns="45720" rIns="91440" bIns="45720" anchor="b" anchorCtr="0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Dr. Gouri </a:t>
            </a:r>
            <a:r>
              <a:rPr lang="en" sz="2000">
                <a:ea typeface="+mn-lt"/>
                <a:cs typeface="+mn-lt"/>
              </a:rPr>
              <a:t>Deshpande,  Dr</a:t>
            </a:r>
            <a:r>
              <a:rPr lang="en" sz="2000"/>
              <a:t>. </a:t>
            </a:r>
            <a:r>
              <a:rPr lang="en-US" sz="2000"/>
              <a:t>Mariana Bento*, and </a:t>
            </a:r>
            <a:r>
              <a:rPr lang="en" sz="2000">
                <a:cs typeface="Calibri"/>
              </a:rPr>
              <a:t>Mitra </a:t>
            </a:r>
            <a:r>
              <a:rPr lang="en" sz="2000" err="1">
                <a:cs typeface="Calibri"/>
              </a:rPr>
              <a:t>Mirshafiee</a:t>
            </a:r>
            <a:r>
              <a:rPr lang="en" sz="2000">
                <a:cs typeface="Calibri"/>
              </a:rPr>
              <a:t> (Graduate Student)</a:t>
            </a:r>
            <a:endParaRPr lang="en-US" sz="2000">
              <a:cs typeface="Calibri"/>
            </a:endParaRPr>
          </a:p>
          <a:p>
            <a:endParaRPr lang="en" sz="2000">
              <a:cs typeface="Calibri"/>
            </a:endParaRPr>
          </a:p>
          <a:p>
            <a:r>
              <a:rPr lang="en" sz="2000">
                <a:cs typeface="Calibri"/>
              </a:rPr>
              <a:t>Electrical</a:t>
            </a:r>
            <a:r>
              <a:rPr lang="en" sz="2000">
                <a:ea typeface="+mn-lt"/>
                <a:cs typeface="+mn-lt"/>
              </a:rPr>
              <a:t> and Software Engineering; *Biomedical Engineering</a:t>
            </a:r>
            <a:endParaRPr lang="en-US" sz="2000">
              <a:ea typeface="+mn-lt"/>
              <a:cs typeface="+mn-lt"/>
            </a:endParaRPr>
          </a:p>
          <a:p>
            <a:endParaRPr lang="en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66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C6155-000B-F656-54CF-FCF4A4E41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to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A93A9-A038-A9CE-5329-E3BFB01340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0"/>
            <a:ext cx="2743200" cy="366713"/>
          </a:xfrm>
        </p:spPr>
        <p:txBody>
          <a:bodyPr/>
          <a:lstStyle/>
          <a:p>
            <a:fld id="{3D72B056-73FD-B74C-93D7-F6AC56648E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6F96-BBD4-49B0-BCC0-5016273D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750" y="208301"/>
            <a:ext cx="9724372" cy="1033398"/>
          </a:xfrm>
        </p:spPr>
        <p:txBody>
          <a:bodyPr/>
          <a:lstStyle/>
          <a:p>
            <a:pPr algn="ctr"/>
            <a:r>
              <a:rPr lang="en-US"/>
              <a:t>NLP and Machine learning</a:t>
            </a:r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D1A82-3FF8-4A2C-BB00-70C8CDB6E324}"/>
              </a:ext>
            </a:extLst>
          </p:cNvPr>
          <p:cNvSpPr txBox="1"/>
          <p:nvPr/>
        </p:nvSpPr>
        <p:spPr>
          <a:xfrm>
            <a:off x="2276763" y="6519446"/>
            <a:ext cx="763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Source: </a:t>
            </a:r>
            <a:r>
              <a:rPr lang="en-CA" sz="1600">
                <a:hlinkClick r:id="rId2"/>
              </a:rPr>
              <a:t>https://www.datajango.com/deep-learning-and-nlp/</a:t>
            </a:r>
            <a:endParaRPr lang="en-CA" sz="1600"/>
          </a:p>
        </p:txBody>
      </p:sp>
      <p:pic>
        <p:nvPicPr>
          <p:cNvPr id="100" name="Picture 9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F8AD94-23A0-1653-53F0-4C7A55DC7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3" y="1577771"/>
            <a:ext cx="2166744" cy="213673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44549546-3CE4-3FE5-E3DD-D81D0CE9911C}"/>
              </a:ext>
            </a:extLst>
          </p:cNvPr>
          <p:cNvSpPr txBox="1"/>
          <p:nvPr/>
        </p:nvSpPr>
        <p:spPr>
          <a:xfrm>
            <a:off x="3452946" y="2117364"/>
            <a:ext cx="2074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 </a:t>
            </a:r>
            <a:br>
              <a:rPr lang="en-US" dirty="0"/>
            </a:br>
            <a:r>
              <a:rPr lang="en-US" dirty="0"/>
              <a:t>TFIDF</a:t>
            </a:r>
          </a:p>
          <a:p>
            <a:pPr algn="ctr"/>
            <a:r>
              <a:rPr lang="en-US" dirty="0"/>
              <a:t>Hashing Vectorizer</a:t>
            </a:r>
          </a:p>
          <a:p>
            <a:pPr algn="ctr"/>
            <a:r>
              <a:rPr lang="en-US" dirty="0"/>
              <a:t>On all documents</a:t>
            </a:r>
            <a:endParaRPr lang="en-CA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D42C91B-435E-1117-E02A-D372538438B4}"/>
              </a:ext>
            </a:extLst>
          </p:cNvPr>
          <p:cNvSpPr txBox="1"/>
          <p:nvPr/>
        </p:nvSpPr>
        <p:spPr>
          <a:xfrm>
            <a:off x="9397918" y="4122358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ML/DL Model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8B4E1A6-4C81-F8C1-523F-1A1C1D441AD1}"/>
              </a:ext>
            </a:extLst>
          </p:cNvPr>
          <p:cNvCxnSpPr/>
          <p:nvPr/>
        </p:nvCxnSpPr>
        <p:spPr>
          <a:xfrm>
            <a:off x="2876480" y="2618773"/>
            <a:ext cx="72264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B85C06C-3731-A2DE-BBFB-3B0F9022EF76}"/>
              </a:ext>
            </a:extLst>
          </p:cNvPr>
          <p:cNvCxnSpPr/>
          <p:nvPr/>
        </p:nvCxnSpPr>
        <p:spPr>
          <a:xfrm>
            <a:off x="5426400" y="2646139"/>
            <a:ext cx="72264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CF8C351-1506-186A-EC41-FBBBB46E0C37}"/>
              </a:ext>
            </a:extLst>
          </p:cNvPr>
          <p:cNvCxnSpPr/>
          <p:nvPr/>
        </p:nvCxnSpPr>
        <p:spPr>
          <a:xfrm>
            <a:off x="7679740" y="2604351"/>
            <a:ext cx="72264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Google Shape;232;p26">
            <a:extLst>
              <a:ext uri="{FF2B5EF4-FFF2-40B4-BE49-F238E27FC236}">
                <a16:creationId xmlns:a16="http://schemas.microsoft.com/office/drawing/2014/main" id="{13983EA4-42BF-29A9-D8C6-CC7A470DE73A}"/>
              </a:ext>
            </a:extLst>
          </p:cNvPr>
          <p:cNvSpPr/>
          <p:nvPr/>
        </p:nvSpPr>
        <p:spPr>
          <a:xfrm rot="21033062">
            <a:off x="10819216" y="1592471"/>
            <a:ext cx="463731" cy="463609"/>
          </a:xfrm>
          <a:custGeom>
            <a:avLst/>
            <a:gdLst/>
            <a:ahLst/>
            <a:cxnLst/>
            <a:rect l="l" t="t" r="r" b="b"/>
            <a:pathLst>
              <a:path w="6858000" h="6856191" extrusionOk="0">
                <a:moveTo>
                  <a:pt x="6722407" y="3121053"/>
                </a:moveTo>
                <a:lnTo>
                  <a:pt x="6410241" y="3121053"/>
                </a:lnTo>
                <a:cubicBezTo>
                  <a:pt x="6336720" y="3121053"/>
                  <a:pt x="6266212" y="3061995"/>
                  <a:pt x="6254159" y="2989076"/>
                </a:cubicBezTo>
                <a:lnTo>
                  <a:pt x="6167982" y="2613633"/>
                </a:lnTo>
                <a:cubicBezTo>
                  <a:pt x="6147492" y="2543125"/>
                  <a:pt x="6182445" y="2455140"/>
                  <a:pt x="6246325" y="2418379"/>
                </a:cubicBezTo>
                <a:lnTo>
                  <a:pt x="6548848" y="2243615"/>
                </a:lnTo>
                <a:cubicBezTo>
                  <a:pt x="6612728" y="2206854"/>
                  <a:pt x="6634422" y="2124895"/>
                  <a:pt x="6597662" y="2061016"/>
                </a:cubicBezTo>
                <a:lnTo>
                  <a:pt x="6310204" y="1563238"/>
                </a:lnTo>
                <a:cubicBezTo>
                  <a:pt x="6273443" y="1499359"/>
                  <a:pt x="6191485" y="1477664"/>
                  <a:pt x="6127605" y="1514425"/>
                </a:cubicBezTo>
                <a:lnTo>
                  <a:pt x="5847982" y="1675931"/>
                </a:lnTo>
                <a:cubicBezTo>
                  <a:pt x="5784102" y="1712692"/>
                  <a:pt x="5693707" y="1696421"/>
                  <a:pt x="5646701" y="1640376"/>
                </a:cubicBezTo>
                <a:lnTo>
                  <a:pt x="5387568" y="1363766"/>
                </a:lnTo>
                <a:cubicBezTo>
                  <a:pt x="5334536" y="1313144"/>
                  <a:pt x="5320675" y="1219736"/>
                  <a:pt x="5357436" y="1155856"/>
                </a:cubicBezTo>
                <a:lnTo>
                  <a:pt x="5538227" y="842485"/>
                </a:lnTo>
                <a:cubicBezTo>
                  <a:pt x="5574988" y="778606"/>
                  <a:pt x="5552690" y="696647"/>
                  <a:pt x="5489414" y="659887"/>
                </a:cubicBezTo>
                <a:lnTo>
                  <a:pt x="4991636" y="372429"/>
                </a:lnTo>
                <a:cubicBezTo>
                  <a:pt x="4927757" y="335668"/>
                  <a:pt x="4845798" y="357966"/>
                  <a:pt x="4809037" y="421243"/>
                </a:cubicBezTo>
                <a:lnTo>
                  <a:pt x="4642107" y="710508"/>
                </a:lnTo>
                <a:cubicBezTo>
                  <a:pt x="4605346" y="774388"/>
                  <a:pt x="4518566" y="805725"/>
                  <a:pt x="4449866" y="780414"/>
                </a:cubicBezTo>
                <a:lnTo>
                  <a:pt x="4093105" y="672542"/>
                </a:lnTo>
                <a:cubicBezTo>
                  <a:pt x="4021391" y="655066"/>
                  <a:pt x="3962936" y="580941"/>
                  <a:pt x="3962936" y="507420"/>
                </a:cubicBezTo>
                <a:lnTo>
                  <a:pt x="3962936" y="133785"/>
                </a:lnTo>
                <a:cubicBezTo>
                  <a:pt x="3962936" y="60264"/>
                  <a:pt x="3902672" y="0"/>
                  <a:pt x="3829151" y="0"/>
                </a:cubicBezTo>
                <a:lnTo>
                  <a:pt x="3254236" y="0"/>
                </a:lnTo>
                <a:cubicBezTo>
                  <a:pt x="3180714" y="0"/>
                  <a:pt x="3120450" y="60264"/>
                  <a:pt x="3120450" y="133785"/>
                </a:cubicBezTo>
                <a:lnTo>
                  <a:pt x="3120450" y="479096"/>
                </a:lnTo>
                <a:cubicBezTo>
                  <a:pt x="3120450" y="552617"/>
                  <a:pt x="3061392" y="623126"/>
                  <a:pt x="2988473" y="635781"/>
                </a:cubicBezTo>
                <a:lnTo>
                  <a:pt x="2629904" y="717740"/>
                </a:lnTo>
                <a:cubicBezTo>
                  <a:pt x="2559396" y="738229"/>
                  <a:pt x="2471411" y="703276"/>
                  <a:pt x="2434650" y="639397"/>
                </a:cubicBezTo>
                <a:lnTo>
                  <a:pt x="2243012" y="307947"/>
                </a:lnTo>
                <a:cubicBezTo>
                  <a:pt x="2206251" y="244068"/>
                  <a:pt x="2124293" y="222373"/>
                  <a:pt x="2060413" y="259134"/>
                </a:cubicBezTo>
                <a:lnTo>
                  <a:pt x="1562636" y="546591"/>
                </a:lnTo>
                <a:cubicBezTo>
                  <a:pt x="1498756" y="583352"/>
                  <a:pt x="1477061" y="665310"/>
                  <a:pt x="1513822" y="729190"/>
                </a:cubicBezTo>
                <a:lnTo>
                  <a:pt x="1689792" y="1034124"/>
                </a:lnTo>
                <a:cubicBezTo>
                  <a:pt x="1726553" y="1098003"/>
                  <a:pt x="1710282" y="1188399"/>
                  <a:pt x="1653634" y="1235404"/>
                </a:cubicBezTo>
                <a:lnTo>
                  <a:pt x="1387269" y="1483088"/>
                </a:lnTo>
                <a:cubicBezTo>
                  <a:pt x="1336045" y="1536120"/>
                  <a:pt x="1242033" y="1549378"/>
                  <a:pt x="1178757" y="1512014"/>
                </a:cubicBezTo>
                <a:lnTo>
                  <a:pt x="842485" y="1317965"/>
                </a:lnTo>
                <a:cubicBezTo>
                  <a:pt x="778606" y="1281205"/>
                  <a:pt x="696647" y="1303502"/>
                  <a:pt x="659887" y="1366779"/>
                </a:cubicBezTo>
                <a:lnTo>
                  <a:pt x="372429" y="1864556"/>
                </a:lnTo>
                <a:cubicBezTo>
                  <a:pt x="335668" y="1928436"/>
                  <a:pt x="357966" y="2010394"/>
                  <a:pt x="421243" y="2047155"/>
                </a:cubicBezTo>
                <a:lnTo>
                  <a:pt x="726779" y="2223728"/>
                </a:lnTo>
                <a:cubicBezTo>
                  <a:pt x="790659" y="2260489"/>
                  <a:pt x="821393" y="2346665"/>
                  <a:pt x="795480" y="2415366"/>
                </a:cubicBezTo>
                <a:lnTo>
                  <a:pt x="686403" y="2763690"/>
                </a:lnTo>
                <a:cubicBezTo>
                  <a:pt x="668324" y="2834801"/>
                  <a:pt x="592994" y="2893257"/>
                  <a:pt x="519472" y="2893257"/>
                </a:cubicBezTo>
                <a:lnTo>
                  <a:pt x="133785" y="2893257"/>
                </a:lnTo>
                <a:cubicBezTo>
                  <a:pt x="60264" y="2893859"/>
                  <a:pt x="0" y="2954123"/>
                  <a:pt x="0" y="3027644"/>
                </a:cubicBezTo>
                <a:lnTo>
                  <a:pt x="0" y="3602559"/>
                </a:lnTo>
                <a:cubicBezTo>
                  <a:pt x="0" y="3676081"/>
                  <a:pt x="60264" y="3736345"/>
                  <a:pt x="133785" y="3736345"/>
                </a:cubicBezTo>
                <a:lnTo>
                  <a:pt x="482109" y="3736345"/>
                </a:lnTo>
                <a:cubicBezTo>
                  <a:pt x="555631" y="3736345"/>
                  <a:pt x="625536" y="3796005"/>
                  <a:pt x="636986" y="3868322"/>
                </a:cubicBezTo>
                <a:lnTo>
                  <a:pt x="715329" y="4228698"/>
                </a:lnTo>
                <a:cubicBezTo>
                  <a:pt x="735216" y="4299207"/>
                  <a:pt x="699058" y="4387192"/>
                  <a:pt x="635781" y="4423953"/>
                </a:cubicBezTo>
                <a:lnTo>
                  <a:pt x="308550" y="4612578"/>
                </a:lnTo>
                <a:cubicBezTo>
                  <a:pt x="244670" y="4649339"/>
                  <a:pt x="222975" y="4731297"/>
                  <a:pt x="259736" y="4795176"/>
                </a:cubicBezTo>
                <a:lnTo>
                  <a:pt x="547194" y="5292954"/>
                </a:lnTo>
                <a:cubicBezTo>
                  <a:pt x="583955" y="5356833"/>
                  <a:pt x="665913" y="5378529"/>
                  <a:pt x="729792" y="5341767"/>
                </a:cubicBezTo>
                <a:lnTo>
                  <a:pt x="1022674" y="5172427"/>
                </a:lnTo>
                <a:cubicBezTo>
                  <a:pt x="1086553" y="5135666"/>
                  <a:pt x="1176346" y="5152540"/>
                  <a:pt x="1222749" y="5209188"/>
                </a:cubicBezTo>
                <a:lnTo>
                  <a:pt x="1474048" y="5485798"/>
                </a:lnTo>
                <a:cubicBezTo>
                  <a:pt x="1526478" y="5537624"/>
                  <a:pt x="1539133" y="5631636"/>
                  <a:pt x="1502372" y="5695515"/>
                </a:cubicBezTo>
                <a:lnTo>
                  <a:pt x="1318568" y="6013104"/>
                </a:lnTo>
                <a:cubicBezTo>
                  <a:pt x="1281807" y="6076984"/>
                  <a:pt x="1304105" y="6158942"/>
                  <a:pt x="1367382" y="6195703"/>
                </a:cubicBezTo>
                <a:lnTo>
                  <a:pt x="1865159" y="6483160"/>
                </a:lnTo>
                <a:cubicBezTo>
                  <a:pt x="1929039" y="6519922"/>
                  <a:pt x="2010997" y="6497624"/>
                  <a:pt x="2047758" y="6434347"/>
                </a:cubicBezTo>
                <a:lnTo>
                  <a:pt x="2210470" y="6152916"/>
                </a:lnTo>
                <a:cubicBezTo>
                  <a:pt x="2247230" y="6089036"/>
                  <a:pt x="2333408" y="6058905"/>
                  <a:pt x="2402108" y="6085421"/>
                </a:cubicBezTo>
                <a:lnTo>
                  <a:pt x="2764895" y="6201127"/>
                </a:lnTo>
                <a:cubicBezTo>
                  <a:pt x="2836006" y="6219809"/>
                  <a:pt x="2894462" y="6294536"/>
                  <a:pt x="2894462" y="6368057"/>
                </a:cubicBezTo>
                <a:lnTo>
                  <a:pt x="2894462" y="6722407"/>
                </a:lnTo>
                <a:cubicBezTo>
                  <a:pt x="2894462" y="6795929"/>
                  <a:pt x="2954725" y="6856192"/>
                  <a:pt x="3028247" y="6856192"/>
                </a:cubicBezTo>
                <a:lnTo>
                  <a:pt x="3603162" y="6856192"/>
                </a:lnTo>
                <a:cubicBezTo>
                  <a:pt x="3676683" y="6856192"/>
                  <a:pt x="3736947" y="6795929"/>
                  <a:pt x="3736947" y="6722407"/>
                </a:cubicBezTo>
                <a:lnTo>
                  <a:pt x="3736947" y="6407831"/>
                </a:lnTo>
                <a:cubicBezTo>
                  <a:pt x="3736947" y="6334309"/>
                  <a:pt x="3796608" y="6264404"/>
                  <a:pt x="3868925" y="6252954"/>
                </a:cubicBezTo>
                <a:lnTo>
                  <a:pt x="4246175" y="6170995"/>
                </a:lnTo>
                <a:cubicBezTo>
                  <a:pt x="4316683" y="6151108"/>
                  <a:pt x="4404668" y="6186664"/>
                  <a:pt x="4441429" y="6250543"/>
                </a:cubicBezTo>
                <a:lnTo>
                  <a:pt x="4613180" y="6548848"/>
                </a:lnTo>
                <a:cubicBezTo>
                  <a:pt x="4649941" y="6612727"/>
                  <a:pt x="4731900" y="6634423"/>
                  <a:pt x="4795779" y="6597661"/>
                </a:cubicBezTo>
                <a:lnTo>
                  <a:pt x="5293557" y="6310204"/>
                </a:lnTo>
                <a:cubicBezTo>
                  <a:pt x="5357436" y="6273443"/>
                  <a:pt x="5379131" y="6191485"/>
                  <a:pt x="5342370" y="6127605"/>
                </a:cubicBezTo>
                <a:lnTo>
                  <a:pt x="5188698" y="5861240"/>
                </a:lnTo>
                <a:cubicBezTo>
                  <a:pt x="5151937" y="5797361"/>
                  <a:pt x="5168208" y="5707568"/>
                  <a:pt x="5225459" y="5660562"/>
                </a:cubicBezTo>
                <a:lnTo>
                  <a:pt x="5511711" y="5397210"/>
                </a:lnTo>
                <a:cubicBezTo>
                  <a:pt x="5562935" y="5344178"/>
                  <a:pt x="5656946" y="5331523"/>
                  <a:pt x="5720223" y="5368284"/>
                </a:cubicBezTo>
                <a:lnTo>
                  <a:pt x="6014912" y="5538227"/>
                </a:lnTo>
                <a:cubicBezTo>
                  <a:pt x="6078792" y="5574988"/>
                  <a:pt x="6160750" y="5552690"/>
                  <a:pt x="6197511" y="5489413"/>
                </a:cubicBezTo>
                <a:lnTo>
                  <a:pt x="6484968" y="4991636"/>
                </a:lnTo>
                <a:cubicBezTo>
                  <a:pt x="6521729" y="4927756"/>
                  <a:pt x="6499432" y="4845798"/>
                  <a:pt x="6436155" y="4809037"/>
                </a:cubicBezTo>
                <a:lnTo>
                  <a:pt x="6170995" y="4655968"/>
                </a:lnTo>
                <a:cubicBezTo>
                  <a:pt x="6107116" y="4619207"/>
                  <a:pt x="6076381" y="4533030"/>
                  <a:pt x="6102294" y="4463726"/>
                </a:cubicBezTo>
                <a:lnTo>
                  <a:pt x="6216795" y="4092503"/>
                </a:lnTo>
                <a:cubicBezTo>
                  <a:pt x="6234272" y="4021392"/>
                  <a:pt x="6308999" y="3962936"/>
                  <a:pt x="6382520" y="3962936"/>
                </a:cubicBezTo>
                <a:lnTo>
                  <a:pt x="6724215" y="3962936"/>
                </a:lnTo>
                <a:cubicBezTo>
                  <a:pt x="6797737" y="3962936"/>
                  <a:pt x="6858000" y="3902672"/>
                  <a:pt x="6858000" y="3829150"/>
                </a:cubicBezTo>
                <a:lnTo>
                  <a:pt x="6858000" y="3254838"/>
                </a:lnTo>
                <a:cubicBezTo>
                  <a:pt x="6856192" y="3181317"/>
                  <a:pt x="6795928" y="3121053"/>
                  <a:pt x="6722407" y="3121053"/>
                </a:cubicBezTo>
                <a:close/>
                <a:moveTo>
                  <a:pt x="3427795" y="4348021"/>
                </a:moveTo>
                <a:cubicBezTo>
                  <a:pt x="2920375" y="4348021"/>
                  <a:pt x="2508775" y="3936420"/>
                  <a:pt x="2508775" y="3429000"/>
                </a:cubicBezTo>
                <a:cubicBezTo>
                  <a:pt x="2508775" y="2921581"/>
                  <a:pt x="2920375" y="2509980"/>
                  <a:pt x="3427795" y="2509980"/>
                </a:cubicBezTo>
                <a:cubicBezTo>
                  <a:pt x="3935215" y="2509980"/>
                  <a:pt x="4346815" y="2921581"/>
                  <a:pt x="4346815" y="3429000"/>
                </a:cubicBezTo>
                <a:cubicBezTo>
                  <a:pt x="4347418" y="3936420"/>
                  <a:pt x="3935817" y="4348021"/>
                  <a:pt x="3427795" y="4348021"/>
                </a:cubicBez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33;p26">
            <a:extLst>
              <a:ext uri="{FF2B5EF4-FFF2-40B4-BE49-F238E27FC236}">
                <a16:creationId xmlns:a16="http://schemas.microsoft.com/office/drawing/2014/main" id="{AB37DB99-0578-F8D7-9E46-F4DC08CD894B}"/>
              </a:ext>
            </a:extLst>
          </p:cNvPr>
          <p:cNvSpPr/>
          <p:nvPr/>
        </p:nvSpPr>
        <p:spPr>
          <a:xfrm rot="19888622">
            <a:off x="9675410" y="1662064"/>
            <a:ext cx="271156" cy="271156"/>
          </a:xfrm>
          <a:custGeom>
            <a:avLst/>
            <a:gdLst/>
            <a:ahLst/>
            <a:cxnLst/>
            <a:rect l="l" t="t" r="r" b="b"/>
            <a:pathLst>
              <a:path w="3597546" h="3597546" extrusionOk="0">
                <a:moveTo>
                  <a:pt x="3538887" y="1498455"/>
                </a:moveTo>
                <a:cubicBezTo>
                  <a:pt x="3575885" y="1485860"/>
                  <a:pt x="3595566" y="1445712"/>
                  <a:pt x="3582970" y="1408714"/>
                </a:cubicBezTo>
                <a:lnTo>
                  <a:pt x="3483783" y="1121385"/>
                </a:lnTo>
                <a:cubicBezTo>
                  <a:pt x="3471187" y="1084386"/>
                  <a:pt x="3431040" y="1064706"/>
                  <a:pt x="3394042" y="1077301"/>
                </a:cubicBezTo>
                <a:lnTo>
                  <a:pt x="3238175" y="1130831"/>
                </a:lnTo>
                <a:cubicBezTo>
                  <a:pt x="3201177" y="1143426"/>
                  <a:pt x="3156306" y="1126108"/>
                  <a:pt x="3137413" y="1092258"/>
                </a:cubicBezTo>
                <a:lnTo>
                  <a:pt x="3029566" y="919073"/>
                </a:lnTo>
                <a:cubicBezTo>
                  <a:pt x="3006737" y="887585"/>
                  <a:pt x="3009099" y="837204"/>
                  <a:pt x="3035077" y="808078"/>
                </a:cubicBezTo>
                <a:lnTo>
                  <a:pt x="3155519" y="668743"/>
                </a:lnTo>
                <a:cubicBezTo>
                  <a:pt x="3180709" y="639616"/>
                  <a:pt x="3177561" y="594745"/>
                  <a:pt x="3148434" y="568768"/>
                </a:cubicBezTo>
                <a:lnTo>
                  <a:pt x="2918570" y="369605"/>
                </a:lnTo>
                <a:cubicBezTo>
                  <a:pt x="2889444" y="344415"/>
                  <a:pt x="2844573" y="347563"/>
                  <a:pt x="2818596" y="376690"/>
                </a:cubicBezTo>
                <a:lnTo>
                  <a:pt x="2707600" y="505004"/>
                </a:lnTo>
                <a:cubicBezTo>
                  <a:pt x="2682409" y="534131"/>
                  <a:pt x="2633603" y="542003"/>
                  <a:pt x="2600540" y="521535"/>
                </a:cubicBezTo>
                <a:lnTo>
                  <a:pt x="2423419" y="427858"/>
                </a:lnTo>
                <a:cubicBezTo>
                  <a:pt x="2387995" y="411327"/>
                  <a:pt x="2365166" y="367244"/>
                  <a:pt x="2372251" y="328671"/>
                </a:cubicBezTo>
                <a:lnTo>
                  <a:pt x="2408463" y="140529"/>
                </a:lnTo>
                <a:cubicBezTo>
                  <a:pt x="2415547" y="102743"/>
                  <a:pt x="2390357" y="64957"/>
                  <a:pt x="2352571" y="57872"/>
                </a:cubicBezTo>
                <a:lnTo>
                  <a:pt x="2054221" y="1194"/>
                </a:lnTo>
                <a:cubicBezTo>
                  <a:pt x="2016435" y="-5891"/>
                  <a:pt x="1978649" y="19300"/>
                  <a:pt x="1971565" y="57085"/>
                </a:cubicBezTo>
                <a:lnTo>
                  <a:pt x="1937715" y="230270"/>
                </a:lnTo>
                <a:cubicBezTo>
                  <a:pt x="1930630" y="268056"/>
                  <a:pt x="1892057" y="298757"/>
                  <a:pt x="1853484" y="297970"/>
                </a:cubicBezTo>
                <a:lnTo>
                  <a:pt x="1655896" y="305842"/>
                </a:lnTo>
                <a:cubicBezTo>
                  <a:pt x="1617323" y="309778"/>
                  <a:pt x="1574814" y="282226"/>
                  <a:pt x="1562219" y="245227"/>
                </a:cubicBezTo>
                <a:lnTo>
                  <a:pt x="1497668" y="58660"/>
                </a:lnTo>
                <a:cubicBezTo>
                  <a:pt x="1485073" y="21661"/>
                  <a:pt x="1444925" y="1981"/>
                  <a:pt x="1407927" y="14576"/>
                </a:cubicBezTo>
                <a:lnTo>
                  <a:pt x="1120597" y="113764"/>
                </a:lnTo>
                <a:cubicBezTo>
                  <a:pt x="1083599" y="126359"/>
                  <a:pt x="1063919" y="166507"/>
                  <a:pt x="1076514" y="203505"/>
                </a:cubicBezTo>
                <a:lnTo>
                  <a:pt x="1136341" y="375903"/>
                </a:lnTo>
                <a:cubicBezTo>
                  <a:pt x="1148937" y="412901"/>
                  <a:pt x="1131618" y="457772"/>
                  <a:pt x="1097769" y="476665"/>
                </a:cubicBezTo>
                <a:lnTo>
                  <a:pt x="932456" y="579788"/>
                </a:lnTo>
                <a:cubicBezTo>
                  <a:pt x="900968" y="602617"/>
                  <a:pt x="850587" y="599469"/>
                  <a:pt x="821460" y="574278"/>
                </a:cubicBezTo>
                <a:lnTo>
                  <a:pt x="668743" y="442028"/>
                </a:lnTo>
                <a:cubicBezTo>
                  <a:pt x="639616" y="416837"/>
                  <a:pt x="594745" y="419986"/>
                  <a:pt x="568768" y="449113"/>
                </a:cubicBezTo>
                <a:lnTo>
                  <a:pt x="369605" y="678189"/>
                </a:lnTo>
                <a:cubicBezTo>
                  <a:pt x="344415" y="707316"/>
                  <a:pt x="347563" y="752186"/>
                  <a:pt x="376690" y="778164"/>
                </a:cubicBezTo>
                <a:lnTo>
                  <a:pt x="517599" y="900180"/>
                </a:lnTo>
                <a:cubicBezTo>
                  <a:pt x="546726" y="925371"/>
                  <a:pt x="554598" y="973390"/>
                  <a:pt x="534131" y="1007240"/>
                </a:cubicBezTo>
                <a:lnTo>
                  <a:pt x="442815" y="1177276"/>
                </a:lnTo>
                <a:cubicBezTo>
                  <a:pt x="426284" y="1212700"/>
                  <a:pt x="381413" y="1235529"/>
                  <a:pt x="343627" y="1227657"/>
                </a:cubicBezTo>
                <a:lnTo>
                  <a:pt x="142103" y="1188297"/>
                </a:lnTo>
                <a:cubicBezTo>
                  <a:pt x="104318" y="1181212"/>
                  <a:pt x="66532" y="1206403"/>
                  <a:pt x="59447" y="1244188"/>
                </a:cubicBezTo>
                <a:lnTo>
                  <a:pt x="1194" y="1542539"/>
                </a:lnTo>
                <a:cubicBezTo>
                  <a:pt x="-5891" y="1580324"/>
                  <a:pt x="19300" y="1618110"/>
                  <a:pt x="57085" y="1625195"/>
                </a:cubicBezTo>
                <a:lnTo>
                  <a:pt x="240504" y="1660619"/>
                </a:lnTo>
                <a:cubicBezTo>
                  <a:pt x="278290" y="1667704"/>
                  <a:pt x="308990" y="1706277"/>
                  <a:pt x="308203" y="1744850"/>
                </a:cubicBezTo>
                <a:lnTo>
                  <a:pt x="313714" y="1937715"/>
                </a:lnTo>
                <a:cubicBezTo>
                  <a:pt x="316862" y="1976288"/>
                  <a:pt x="289310" y="2018797"/>
                  <a:pt x="252312" y="2031392"/>
                </a:cubicBezTo>
                <a:lnTo>
                  <a:pt x="59447" y="2097517"/>
                </a:lnTo>
                <a:cubicBezTo>
                  <a:pt x="22448" y="2110112"/>
                  <a:pt x="2768" y="2150260"/>
                  <a:pt x="15363" y="2187258"/>
                </a:cubicBezTo>
                <a:lnTo>
                  <a:pt x="114551" y="2474588"/>
                </a:lnTo>
                <a:cubicBezTo>
                  <a:pt x="127146" y="2511586"/>
                  <a:pt x="167294" y="2531266"/>
                  <a:pt x="204292" y="2518671"/>
                </a:cubicBezTo>
                <a:lnTo>
                  <a:pt x="378264" y="2458844"/>
                </a:lnTo>
                <a:cubicBezTo>
                  <a:pt x="415263" y="2446248"/>
                  <a:pt x="460134" y="2463567"/>
                  <a:pt x="478239" y="2498204"/>
                </a:cubicBezTo>
                <a:lnTo>
                  <a:pt x="579001" y="2665091"/>
                </a:lnTo>
                <a:cubicBezTo>
                  <a:pt x="601043" y="2697366"/>
                  <a:pt x="597894" y="2746960"/>
                  <a:pt x="572704" y="2776874"/>
                </a:cubicBezTo>
                <a:lnTo>
                  <a:pt x="441241" y="2928017"/>
                </a:lnTo>
                <a:cubicBezTo>
                  <a:pt x="416050" y="2957144"/>
                  <a:pt x="419199" y="3002014"/>
                  <a:pt x="448325" y="3027992"/>
                </a:cubicBezTo>
                <a:lnTo>
                  <a:pt x="678189" y="3227154"/>
                </a:lnTo>
                <a:cubicBezTo>
                  <a:pt x="707316" y="3252345"/>
                  <a:pt x="752186" y="3249196"/>
                  <a:pt x="778164" y="3220070"/>
                </a:cubicBezTo>
                <a:lnTo>
                  <a:pt x="895457" y="3085458"/>
                </a:lnTo>
                <a:cubicBezTo>
                  <a:pt x="920648" y="3056331"/>
                  <a:pt x="968667" y="3049246"/>
                  <a:pt x="1001730" y="3069714"/>
                </a:cubicBezTo>
                <a:lnTo>
                  <a:pt x="1174914" y="3164965"/>
                </a:lnTo>
                <a:cubicBezTo>
                  <a:pt x="1210339" y="3181497"/>
                  <a:pt x="1232380" y="3226367"/>
                  <a:pt x="1225295" y="3264940"/>
                </a:cubicBezTo>
                <a:lnTo>
                  <a:pt x="1188297" y="3455443"/>
                </a:lnTo>
                <a:cubicBezTo>
                  <a:pt x="1181212" y="3493229"/>
                  <a:pt x="1206403" y="3531015"/>
                  <a:pt x="1244188" y="3538100"/>
                </a:cubicBezTo>
                <a:lnTo>
                  <a:pt x="1542539" y="3596353"/>
                </a:lnTo>
                <a:cubicBezTo>
                  <a:pt x="1580324" y="3603438"/>
                  <a:pt x="1618110" y="3578247"/>
                  <a:pt x="1625195" y="3540461"/>
                </a:cubicBezTo>
                <a:lnTo>
                  <a:pt x="1658257" y="3371213"/>
                </a:lnTo>
                <a:cubicBezTo>
                  <a:pt x="1665342" y="3333427"/>
                  <a:pt x="1703915" y="3302726"/>
                  <a:pt x="1742488" y="3304300"/>
                </a:cubicBezTo>
                <a:lnTo>
                  <a:pt x="1944012" y="3299577"/>
                </a:lnTo>
                <a:cubicBezTo>
                  <a:pt x="1982585" y="3296428"/>
                  <a:pt x="2025094" y="3323980"/>
                  <a:pt x="2037690" y="3360979"/>
                </a:cubicBezTo>
                <a:lnTo>
                  <a:pt x="2099092" y="3538100"/>
                </a:lnTo>
                <a:cubicBezTo>
                  <a:pt x="2111687" y="3575098"/>
                  <a:pt x="2151834" y="3594779"/>
                  <a:pt x="2188833" y="3582183"/>
                </a:cubicBezTo>
                <a:lnTo>
                  <a:pt x="2476162" y="3482996"/>
                </a:lnTo>
                <a:cubicBezTo>
                  <a:pt x="2513161" y="3470400"/>
                  <a:pt x="2532841" y="3430253"/>
                  <a:pt x="2520246" y="3393254"/>
                </a:cubicBezTo>
                <a:lnTo>
                  <a:pt x="2465928" y="3235814"/>
                </a:lnTo>
                <a:cubicBezTo>
                  <a:pt x="2453333" y="3198815"/>
                  <a:pt x="2470652" y="3153944"/>
                  <a:pt x="2505289" y="3135839"/>
                </a:cubicBezTo>
                <a:lnTo>
                  <a:pt x="2680048" y="3029566"/>
                </a:lnTo>
                <a:cubicBezTo>
                  <a:pt x="2712323" y="3007525"/>
                  <a:pt x="2761917" y="3009886"/>
                  <a:pt x="2791831" y="3035864"/>
                </a:cubicBezTo>
                <a:lnTo>
                  <a:pt x="2929591" y="3155519"/>
                </a:lnTo>
                <a:cubicBezTo>
                  <a:pt x="2958718" y="3180709"/>
                  <a:pt x="3003589" y="3177561"/>
                  <a:pt x="3029566" y="3148434"/>
                </a:cubicBezTo>
                <a:lnTo>
                  <a:pt x="3228729" y="2918570"/>
                </a:lnTo>
                <a:cubicBezTo>
                  <a:pt x="3253919" y="2889444"/>
                  <a:pt x="3250770" y="2844573"/>
                  <a:pt x="3221644" y="2818596"/>
                </a:cubicBezTo>
                <a:lnTo>
                  <a:pt x="3098840" y="2711536"/>
                </a:lnTo>
                <a:cubicBezTo>
                  <a:pt x="3069714" y="2686345"/>
                  <a:pt x="3061842" y="2638326"/>
                  <a:pt x="3082309" y="2605263"/>
                </a:cubicBezTo>
                <a:lnTo>
                  <a:pt x="3179922" y="2424207"/>
                </a:lnTo>
                <a:cubicBezTo>
                  <a:pt x="3196453" y="2388782"/>
                  <a:pt x="3241324" y="2365954"/>
                  <a:pt x="3279110" y="2373826"/>
                </a:cubicBezTo>
                <a:lnTo>
                  <a:pt x="3455443" y="2408463"/>
                </a:lnTo>
                <a:cubicBezTo>
                  <a:pt x="3493229" y="2415547"/>
                  <a:pt x="3531015" y="2390357"/>
                  <a:pt x="3538100" y="2352571"/>
                </a:cubicBezTo>
                <a:lnTo>
                  <a:pt x="3596353" y="2054221"/>
                </a:lnTo>
                <a:cubicBezTo>
                  <a:pt x="3603438" y="2016435"/>
                  <a:pt x="3578247" y="1978649"/>
                  <a:pt x="3540461" y="1971565"/>
                </a:cubicBezTo>
                <a:lnTo>
                  <a:pt x="3381446" y="1940864"/>
                </a:lnTo>
                <a:cubicBezTo>
                  <a:pt x="3343660" y="1933779"/>
                  <a:pt x="3312959" y="1895206"/>
                  <a:pt x="3313747" y="1856633"/>
                </a:cubicBezTo>
                <a:lnTo>
                  <a:pt x="3306662" y="1651173"/>
                </a:lnTo>
                <a:cubicBezTo>
                  <a:pt x="3303513" y="1612600"/>
                  <a:pt x="3330278" y="1570091"/>
                  <a:pt x="3367276" y="1557495"/>
                </a:cubicBezTo>
                <a:lnTo>
                  <a:pt x="3538887" y="1498455"/>
                </a:lnTo>
                <a:close/>
                <a:moveTo>
                  <a:pt x="2165217" y="2861892"/>
                </a:moveTo>
                <a:cubicBezTo>
                  <a:pt x="1577963" y="3064203"/>
                  <a:pt x="937966" y="2752471"/>
                  <a:pt x="735655" y="2165217"/>
                </a:cubicBezTo>
                <a:cubicBezTo>
                  <a:pt x="533344" y="1577963"/>
                  <a:pt x="845076" y="937966"/>
                  <a:pt x="1432330" y="735655"/>
                </a:cubicBezTo>
                <a:cubicBezTo>
                  <a:pt x="2019584" y="533344"/>
                  <a:pt x="2659581" y="845076"/>
                  <a:pt x="2861892" y="1432330"/>
                </a:cubicBezTo>
                <a:cubicBezTo>
                  <a:pt x="3064203" y="2019584"/>
                  <a:pt x="2751683" y="2659580"/>
                  <a:pt x="2165217" y="2861892"/>
                </a:cubicBez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34;p26">
            <a:extLst>
              <a:ext uri="{FF2B5EF4-FFF2-40B4-BE49-F238E27FC236}">
                <a16:creationId xmlns:a16="http://schemas.microsoft.com/office/drawing/2014/main" id="{CA2D66E0-71D3-63A4-3DFC-95BD1F8C5603}"/>
              </a:ext>
            </a:extLst>
          </p:cNvPr>
          <p:cNvSpPr/>
          <p:nvPr/>
        </p:nvSpPr>
        <p:spPr>
          <a:xfrm rot="19888622">
            <a:off x="9402306" y="3410465"/>
            <a:ext cx="380520" cy="380520"/>
          </a:xfrm>
          <a:custGeom>
            <a:avLst/>
            <a:gdLst/>
            <a:ahLst/>
            <a:cxnLst/>
            <a:rect l="l" t="t" r="r" b="b"/>
            <a:pathLst>
              <a:path w="3597546" h="3597546" extrusionOk="0">
                <a:moveTo>
                  <a:pt x="3538887" y="1498455"/>
                </a:moveTo>
                <a:cubicBezTo>
                  <a:pt x="3575885" y="1485860"/>
                  <a:pt x="3595566" y="1445712"/>
                  <a:pt x="3582970" y="1408714"/>
                </a:cubicBezTo>
                <a:lnTo>
                  <a:pt x="3483783" y="1121385"/>
                </a:lnTo>
                <a:cubicBezTo>
                  <a:pt x="3471187" y="1084386"/>
                  <a:pt x="3431040" y="1064706"/>
                  <a:pt x="3394042" y="1077301"/>
                </a:cubicBezTo>
                <a:lnTo>
                  <a:pt x="3238175" y="1130831"/>
                </a:lnTo>
                <a:cubicBezTo>
                  <a:pt x="3201177" y="1143426"/>
                  <a:pt x="3156306" y="1126108"/>
                  <a:pt x="3137413" y="1092258"/>
                </a:cubicBezTo>
                <a:lnTo>
                  <a:pt x="3029566" y="919073"/>
                </a:lnTo>
                <a:cubicBezTo>
                  <a:pt x="3006737" y="887585"/>
                  <a:pt x="3009099" y="837204"/>
                  <a:pt x="3035077" y="808078"/>
                </a:cubicBezTo>
                <a:lnTo>
                  <a:pt x="3155519" y="668743"/>
                </a:lnTo>
                <a:cubicBezTo>
                  <a:pt x="3180709" y="639616"/>
                  <a:pt x="3177561" y="594745"/>
                  <a:pt x="3148434" y="568768"/>
                </a:cubicBezTo>
                <a:lnTo>
                  <a:pt x="2918570" y="369605"/>
                </a:lnTo>
                <a:cubicBezTo>
                  <a:pt x="2889444" y="344415"/>
                  <a:pt x="2844573" y="347563"/>
                  <a:pt x="2818596" y="376690"/>
                </a:cubicBezTo>
                <a:lnTo>
                  <a:pt x="2707600" y="505004"/>
                </a:lnTo>
                <a:cubicBezTo>
                  <a:pt x="2682409" y="534131"/>
                  <a:pt x="2633603" y="542003"/>
                  <a:pt x="2600540" y="521535"/>
                </a:cubicBezTo>
                <a:lnTo>
                  <a:pt x="2423419" y="427858"/>
                </a:lnTo>
                <a:cubicBezTo>
                  <a:pt x="2387995" y="411327"/>
                  <a:pt x="2365166" y="367244"/>
                  <a:pt x="2372251" y="328671"/>
                </a:cubicBezTo>
                <a:lnTo>
                  <a:pt x="2408463" y="140529"/>
                </a:lnTo>
                <a:cubicBezTo>
                  <a:pt x="2415547" y="102743"/>
                  <a:pt x="2390357" y="64957"/>
                  <a:pt x="2352571" y="57872"/>
                </a:cubicBezTo>
                <a:lnTo>
                  <a:pt x="2054221" y="1194"/>
                </a:lnTo>
                <a:cubicBezTo>
                  <a:pt x="2016435" y="-5891"/>
                  <a:pt x="1978649" y="19300"/>
                  <a:pt x="1971565" y="57085"/>
                </a:cubicBezTo>
                <a:lnTo>
                  <a:pt x="1937715" y="230270"/>
                </a:lnTo>
                <a:cubicBezTo>
                  <a:pt x="1930630" y="268056"/>
                  <a:pt x="1892057" y="298757"/>
                  <a:pt x="1853484" y="297970"/>
                </a:cubicBezTo>
                <a:lnTo>
                  <a:pt x="1655896" y="305842"/>
                </a:lnTo>
                <a:cubicBezTo>
                  <a:pt x="1617323" y="309778"/>
                  <a:pt x="1574814" y="282226"/>
                  <a:pt x="1562219" y="245227"/>
                </a:cubicBezTo>
                <a:lnTo>
                  <a:pt x="1497668" y="58660"/>
                </a:lnTo>
                <a:cubicBezTo>
                  <a:pt x="1485073" y="21661"/>
                  <a:pt x="1444925" y="1981"/>
                  <a:pt x="1407927" y="14576"/>
                </a:cubicBezTo>
                <a:lnTo>
                  <a:pt x="1120597" y="113764"/>
                </a:lnTo>
                <a:cubicBezTo>
                  <a:pt x="1083599" y="126359"/>
                  <a:pt x="1063919" y="166507"/>
                  <a:pt x="1076514" y="203505"/>
                </a:cubicBezTo>
                <a:lnTo>
                  <a:pt x="1136341" y="375903"/>
                </a:lnTo>
                <a:cubicBezTo>
                  <a:pt x="1148937" y="412901"/>
                  <a:pt x="1131618" y="457772"/>
                  <a:pt x="1097769" y="476665"/>
                </a:cubicBezTo>
                <a:lnTo>
                  <a:pt x="932456" y="579788"/>
                </a:lnTo>
                <a:cubicBezTo>
                  <a:pt x="900968" y="602617"/>
                  <a:pt x="850587" y="599469"/>
                  <a:pt x="821460" y="574278"/>
                </a:cubicBezTo>
                <a:lnTo>
                  <a:pt x="668743" y="442028"/>
                </a:lnTo>
                <a:cubicBezTo>
                  <a:pt x="639616" y="416837"/>
                  <a:pt x="594745" y="419986"/>
                  <a:pt x="568768" y="449113"/>
                </a:cubicBezTo>
                <a:lnTo>
                  <a:pt x="369605" y="678189"/>
                </a:lnTo>
                <a:cubicBezTo>
                  <a:pt x="344415" y="707316"/>
                  <a:pt x="347563" y="752186"/>
                  <a:pt x="376690" y="778164"/>
                </a:cubicBezTo>
                <a:lnTo>
                  <a:pt x="517599" y="900180"/>
                </a:lnTo>
                <a:cubicBezTo>
                  <a:pt x="546726" y="925371"/>
                  <a:pt x="554598" y="973390"/>
                  <a:pt x="534131" y="1007240"/>
                </a:cubicBezTo>
                <a:lnTo>
                  <a:pt x="442815" y="1177276"/>
                </a:lnTo>
                <a:cubicBezTo>
                  <a:pt x="426284" y="1212700"/>
                  <a:pt x="381413" y="1235529"/>
                  <a:pt x="343627" y="1227657"/>
                </a:cubicBezTo>
                <a:lnTo>
                  <a:pt x="142103" y="1188297"/>
                </a:lnTo>
                <a:cubicBezTo>
                  <a:pt x="104318" y="1181212"/>
                  <a:pt x="66532" y="1206403"/>
                  <a:pt x="59447" y="1244188"/>
                </a:cubicBezTo>
                <a:lnTo>
                  <a:pt x="1194" y="1542539"/>
                </a:lnTo>
                <a:cubicBezTo>
                  <a:pt x="-5891" y="1580324"/>
                  <a:pt x="19300" y="1618110"/>
                  <a:pt x="57085" y="1625195"/>
                </a:cubicBezTo>
                <a:lnTo>
                  <a:pt x="240504" y="1660619"/>
                </a:lnTo>
                <a:cubicBezTo>
                  <a:pt x="278290" y="1667704"/>
                  <a:pt x="308990" y="1706277"/>
                  <a:pt x="308203" y="1744850"/>
                </a:cubicBezTo>
                <a:lnTo>
                  <a:pt x="313714" y="1937715"/>
                </a:lnTo>
                <a:cubicBezTo>
                  <a:pt x="316862" y="1976288"/>
                  <a:pt x="289310" y="2018797"/>
                  <a:pt x="252312" y="2031392"/>
                </a:cubicBezTo>
                <a:lnTo>
                  <a:pt x="59447" y="2097517"/>
                </a:lnTo>
                <a:cubicBezTo>
                  <a:pt x="22448" y="2110112"/>
                  <a:pt x="2768" y="2150260"/>
                  <a:pt x="15363" y="2187258"/>
                </a:cubicBezTo>
                <a:lnTo>
                  <a:pt x="114551" y="2474588"/>
                </a:lnTo>
                <a:cubicBezTo>
                  <a:pt x="127146" y="2511586"/>
                  <a:pt x="167294" y="2531266"/>
                  <a:pt x="204292" y="2518671"/>
                </a:cubicBezTo>
                <a:lnTo>
                  <a:pt x="378264" y="2458844"/>
                </a:lnTo>
                <a:cubicBezTo>
                  <a:pt x="415263" y="2446248"/>
                  <a:pt x="460134" y="2463567"/>
                  <a:pt x="478239" y="2498204"/>
                </a:cubicBezTo>
                <a:lnTo>
                  <a:pt x="579001" y="2665091"/>
                </a:lnTo>
                <a:cubicBezTo>
                  <a:pt x="601043" y="2697366"/>
                  <a:pt x="597894" y="2746960"/>
                  <a:pt x="572704" y="2776874"/>
                </a:cubicBezTo>
                <a:lnTo>
                  <a:pt x="441241" y="2928017"/>
                </a:lnTo>
                <a:cubicBezTo>
                  <a:pt x="416050" y="2957144"/>
                  <a:pt x="419199" y="3002014"/>
                  <a:pt x="448325" y="3027992"/>
                </a:cubicBezTo>
                <a:lnTo>
                  <a:pt x="678189" y="3227154"/>
                </a:lnTo>
                <a:cubicBezTo>
                  <a:pt x="707316" y="3252345"/>
                  <a:pt x="752186" y="3249196"/>
                  <a:pt x="778164" y="3220070"/>
                </a:cubicBezTo>
                <a:lnTo>
                  <a:pt x="895457" y="3085458"/>
                </a:lnTo>
                <a:cubicBezTo>
                  <a:pt x="920648" y="3056331"/>
                  <a:pt x="968667" y="3049246"/>
                  <a:pt x="1001730" y="3069714"/>
                </a:cubicBezTo>
                <a:lnTo>
                  <a:pt x="1174914" y="3164965"/>
                </a:lnTo>
                <a:cubicBezTo>
                  <a:pt x="1210339" y="3181497"/>
                  <a:pt x="1232380" y="3226367"/>
                  <a:pt x="1225295" y="3264940"/>
                </a:cubicBezTo>
                <a:lnTo>
                  <a:pt x="1188297" y="3455443"/>
                </a:lnTo>
                <a:cubicBezTo>
                  <a:pt x="1181212" y="3493229"/>
                  <a:pt x="1206403" y="3531015"/>
                  <a:pt x="1244188" y="3538100"/>
                </a:cubicBezTo>
                <a:lnTo>
                  <a:pt x="1542539" y="3596353"/>
                </a:lnTo>
                <a:cubicBezTo>
                  <a:pt x="1580324" y="3603438"/>
                  <a:pt x="1618110" y="3578247"/>
                  <a:pt x="1625195" y="3540461"/>
                </a:cubicBezTo>
                <a:lnTo>
                  <a:pt x="1658257" y="3371213"/>
                </a:lnTo>
                <a:cubicBezTo>
                  <a:pt x="1665342" y="3333427"/>
                  <a:pt x="1703915" y="3302726"/>
                  <a:pt x="1742488" y="3304300"/>
                </a:cubicBezTo>
                <a:lnTo>
                  <a:pt x="1944012" y="3299577"/>
                </a:lnTo>
                <a:cubicBezTo>
                  <a:pt x="1982585" y="3296428"/>
                  <a:pt x="2025094" y="3323980"/>
                  <a:pt x="2037690" y="3360979"/>
                </a:cubicBezTo>
                <a:lnTo>
                  <a:pt x="2099092" y="3538100"/>
                </a:lnTo>
                <a:cubicBezTo>
                  <a:pt x="2111687" y="3575098"/>
                  <a:pt x="2151834" y="3594779"/>
                  <a:pt x="2188833" y="3582183"/>
                </a:cubicBezTo>
                <a:lnTo>
                  <a:pt x="2476162" y="3482996"/>
                </a:lnTo>
                <a:cubicBezTo>
                  <a:pt x="2513161" y="3470400"/>
                  <a:pt x="2532841" y="3430253"/>
                  <a:pt x="2520246" y="3393254"/>
                </a:cubicBezTo>
                <a:lnTo>
                  <a:pt x="2465928" y="3235814"/>
                </a:lnTo>
                <a:cubicBezTo>
                  <a:pt x="2453333" y="3198815"/>
                  <a:pt x="2470652" y="3153944"/>
                  <a:pt x="2505289" y="3135839"/>
                </a:cubicBezTo>
                <a:lnTo>
                  <a:pt x="2680048" y="3029566"/>
                </a:lnTo>
                <a:cubicBezTo>
                  <a:pt x="2712323" y="3007525"/>
                  <a:pt x="2761917" y="3009886"/>
                  <a:pt x="2791831" y="3035864"/>
                </a:cubicBezTo>
                <a:lnTo>
                  <a:pt x="2929591" y="3155519"/>
                </a:lnTo>
                <a:cubicBezTo>
                  <a:pt x="2958718" y="3180709"/>
                  <a:pt x="3003589" y="3177561"/>
                  <a:pt x="3029566" y="3148434"/>
                </a:cubicBezTo>
                <a:lnTo>
                  <a:pt x="3228729" y="2918570"/>
                </a:lnTo>
                <a:cubicBezTo>
                  <a:pt x="3253919" y="2889444"/>
                  <a:pt x="3250770" y="2844573"/>
                  <a:pt x="3221644" y="2818596"/>
                </a:cubicBezTo>
                <a:lnTo>
                  <a:pt x="3098840" y="2711536"/>
                </a:lnTo>
                <a:cubicBezTo>
                  <a:pt x="3069714" y="2686345"/>
                  <a:pt x="3061842" y="2638326"/>
                  <a:pt x="3082309" y="2605263"/>
                </a:cubicBezTo>
                <a:lnTo>
                  <a:pt x="3179922" y="2424207"/>
                </a:lnTo>
                <a:cubicBezTo>
                  <a:pt x="3196453" y="2388782"/>
                  <a:pt x="3241324" y="2365954"/>
                  <a:pt x="3279110" y="2373826"/>
                </a:cubicBezTo>
                <a:lnTo>
                  <a:pt x="3455443" y="2408463"/>
                </a:lnTo>
                <a:cubicBezTo>
                  <a:pt x="3493229" y="2415547"/>
                  <a:pt x="3531015" y="2390357"/>
                  <a:pt x="3538100" y="2352571"/>
                </a:cubicBezTo>
                <a:lnTo>
                  <a:pt x="3596353" y="2054221"/>
                </a:lnTo>
                <a:cubicBezTo>
                  <a:pt x="3603438" y="2016435"/>
                  <a:pt x="3578247" y="1978649"/>
                  <a:pt x="3540461" y="1971565"/>
                </a:cubicBezTo>
                <a:lnTo>
                  <a:pt x="3381446" y="1940864"/>
                </a:lnTo>
                <a:cubicBezTo>
                  <a:pt x="3343660" y="1933779"/>
                  <a:pt x="3312959" y="1895206"/>
                  <a:pt x="3313747" y="1856633"/>
                </a:cubicBezTo>
                <a:lnTo>
                  <a:pt x="3306662" y="1651173"/>
                </a:lnTo>
                <a:cubicBezTo>
                  <a:pt x="3303513" y="1612600"/>
                  <a:pt x="3330278" y="1570091"/>
                  <a:pt x="3367276" y="1557495"/>
                </a:cubicBezTo>
                <a:lnTo>
                  <a:pt x="3538887" y="1498455"/>
                </a:lnTo>
                <a:close/>
                <a:moveTo>
                  <a:pt x="2165217" y="2861892"/>
                </a:moveTo>
                <a:cubicBezTo>
                  <a:pt x="1577963" y="3064203"/>
                  <a:pt x="937966" y="2752471"/>
                  <a:pt x="735655" y="2165217"/>
                </a:cubicBezTo>
                <a:cubicBezTo>
                  <a:pt x="533344" y="1577963"/>
                  <a:pt x="845076" y="937966"/>
                  <a:pt x="1432330" y="735655"/>
                </a:cubicBezTo>
                <a:cubicBezTo>
                  <a:pt x="2019584" y="533344"/>
                  <a:pt x="2659581" y="845076"/>
                  <a:pt x="2861892" y="1432330"/>
                </a:cubicBezTo>
                <a:cubicBezTo>
                  <a:pt x="3064203" y="2019584"/>
                  <a:pt x="2751683" y="2659580"/>
                  <a:pt x="2165217" y="2861892"/>
                </a:cubicBez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35;p26">
            <a:extLst>
              <a:ext uri="{FF2B5EF4-FFF2-40B4-BE49-F238E27FC236}">
                <a16:creationId xmlns:a16="http://schemas.microsoft.com/office/drawing/2014/main" id="{77BE6474-79C9-5CCD-7C01-11DC2813D81D}"/>
              </a:ext>
            </a:extLst>
          </p:cNvPr>
          <p:cNvGrpSpPr/>
          <p:nvPr/>
        </p:nvGrpSpPr>
        <p:grpSpPr>
          <a:xfrm>
            <a:off x="8813995" y="1878202"/>
            <a:ext cx="1469309" cy="1468921"/>
            <a:chOff x="2933379" y="1941733"/>
            <a:chExt cx="2854573" cy="2853820"/>
          </a:xfrm>
        </p:grpSpPr>
        <p:sp>
          <p:nvSpPr>
            <p:cNvPr id="289" name="Google Shape;236;p26">
              <a:extLst>
                <a:ext uri="{FF2B5EF4-FFF2-40B4-BE49-F238E27FC236}">
                  <a16:creationId xmlns:a16="http://schemas.microsoft.com/office/drawing/2014/main" id="{E4FF9FA6-EAF9-2F34-A3A7-705DDFE1B514}"/>
                </a:ext>
              </a:extLst>
            </p:cNvPr>
            <p:cNvSpPr/>
            <p:nvPr/>
          </p:nvSpPr>
          <p:spPr>
            <a:xfrm>
              <a:off x="2933379" y="1941733"/>
              <a:ext cx="2854573" cy="2853820"/>
            </a:xfrm>
            <a:custGeom>
              <a:avLst/>
              <a:gdLst/>
              <a:ahLst/>
              <a:cxnLst/>
              <a:rect l="l" t="t" r="r" b="b"/>
              <a:pathLst>
                <a:path w="6858000" h="6856191" extrusionOk="0">
                  <a:moveTo>
                    <a:pt x="6722407" y="3121053"/>
                  </a:moveTo>
                  <a:lnTo>
                    <a:pt x="6410241" y="3121053"/>
                  </a:lnTo>
                  <a:cubicBezTo>
                    <a:pt x="6336720" y="3121053"/>
                    <a:pt x="6266212" y="3061995"/>
                    <a:pt x="6254159" y="2989076"/>
                  </a:cubicBezTo>
                  <a:lnTo>
                    <a:pt x="6167982" y="2613633"/>
                  </a:lnTo>
                  <a:cubicBezTo>
                    <a:pt x="6147492" y="2543125"/>
                    <a:pt x="6182445" y="2455140"/>
                    <a:pt x="6246325" y="2418379"/>
                  </a:cubicBezTo>
                  <a:lnTo>
                    <a:pt x="6548848" y="2243615"/>
                  </a:lnTo>
                  <a:cubicBezTo>
                    <a:pt x="6612728" y="2206854"/>
                    <a:pt x="6634422" y="2124895"/>
                    <a:pt x="6597662" y="2061016"/>
                  </a:cubicBezTo>
                  <a:lnTo>
                    <a:pt x="6310204" y="1563238"/>
                  </a:lnTo>
                  <a:cubicBezTo>
                    <a:pt x="6273443" y="1499359"/>
                    <a:pt x="6191485" y="1477664"/>
                    <a:pt x="6127605" y="1514425"/>
                  </a:cubicBezTo>
                  <a:lnTo>
                    <a:pt x="5847982" y="1675931"/>
                  </a:lnTo>
                  <a:cubicBezTo>
                    <a:pt x="5784102" y="1712692"/>
                    <a:pt x="5693707" y="1696421"/>
                    <a:pt x="5646701" y="1640376"/>
                  </a:cubicBezTo>
                  <a:lnTo>
                    <a:pt x="5387568" y="1363766"/>
                  </a:lnTo>
                  <a:cubicBezTo>
                    <a:pt x="5334536" y="1313144"/>
                    <a:pt x="5320675" y="1219736"/>
                    <a:pt x="5357436" y="1155856"/>
                  </a:cubicBezTo>
                  <a:lnTo>
                    <a:pt x="5538227" y="842485"/>
                  </a:lnTo>
                  <a:cubicBezTo>
                    <a:pt x="5574988" y="778606"/>
                    <a:pt x="5552690" y="696647"/>
                    <a:pt x="5489414" y="659887"/>
                  </a:cubicBezTo>
                  <a:lnTo>
                    <a:pt x="4991636" y="372429"/>
                  </a:lnTo>
                  <a:cubicBezTo>
                    <a:pt x="4927757" y="335668"/>
                    <a:pt x="4845798" y="357966"/>
                    <a:pt x="4809037" y="421243"/>
                  </a:cubicBezTo>
                  <a:lnTo>
                    <a:pt x="4642107" y="710508"/>
                  </a:lnTo>
                  <a:cubicBezTo>
                    <a:pt x="4605346" y="774388"/>
                    <a:pt x="4518566" y="805725"/>
                    <a:pt x="4449866" y="780414"/>
                  </a:cubicBezTo>
                  <a:lnTo>
                    <a:pt x="4093105" y="672542"/>
                  </a:lnTo>
                  <a:cubicBezTo>
                    <a:pt x="4021391" y="655066"/>
                    <a:pt x="3962936" y="580941"/>
                    <a:pt x="3962936" y="507420"/>
                  </a:cubicBezTo>
                  <a:lnTo>
                    <a:pt x="3962936" y="133785"/>
                  </a:lnTo>
                  <a:cubicBezTo>
                    <a:pt x="3962936" y="60264"/>
                    <a:pt x="3902672" y="0"/>
                    <a:pt x="3829151" y="0"/>
                  </a:cubicBezTo>
                  <a:lnTo>
                    <a:pt x="3254236" y="0"/>
                  </a:lnTo>
                  <a:cubicBezTo>
                    <a:pt x="3180714" y="0"/>
                    <a:pt x="3120450" y="60264"/>
                    <a:pt x="3120450" y="133785"/>
                  </a:cubicBezTo>
                  <a:lnTo>
                    <a:pt x="3120450" y="479096"/>
                  </a:lnTo>
                  <a:cubicBezTo>
                    <a:pt x="3120450" y="552617"/>
                    <a:pt x="3061392" y="623126"/>
                    <a:pt x="2988473" y="635781"/>
                  </a:cubicBezTo>
                  <a:lnTo>
                    <a:pt x="2629904" y="717740"/>
                  </a:lnTo>
                  <a:cubicBezTo>
                    <a:pt x="2559396" y="738229"/>
                    <a:pt x="2471411" y="703276"/>
                    <a:pt x="2434650" y="639397"/>
                  </a:cubicBezTo>
                  <a:lnTo>
                    <a:pt x="2243012" y="307947"/>
                  </a:lnTo>
                  <a:cubicBezTo>
                    <a:pt x="2206251" y="244068"/>
                    <a:pt x="2124293" y="222373"/>
                    <a:pt x="2060413" y="259134"/>
                  </a:cubicBezTo>
                  <a:lnTo>
                    <a:pt x="1562636" y="546591"/>
                  </a:lnTo>
                  <a:cubicBezTo>
                    <a:pt x="1498756" y="583352"/>
                    <a:pt x="1477061" y="665310"/>
                    <a:pt x="1513822" y="729190"/>
                  </a:cubicBezTo>
                  <a:lnTo>
                    <a:pt x="1689792" y="1034124"/>
                  </a:lnTo>
                  <a:cubicBezTo>
                    <a:pt x="1726553" y="1098003"/>
                    <a:pt x="1710282" y="1188399"/>
                    <a:pt x="1653634" y="1235404"/>
                  </a:cubicBezTo>
                  <a:lnTo>
                    <a:pt x="1387269" y="1483088"/>
                  </a:lnTo>
                  <a:cubicBezTo>
                    <a:pt x="1336045" y="1536120"/>
                    <a:pt x="1242033" y="1549378"/>
                    <a:pt x="1178757" y="1512014"/>
                  </a:cubicBezTo>
                  <a:lnTo>
                    <a:pt x="842485" y="1317965"/>
                  </a:lnTo>
                  <a:cubicBezTo>
                    <a:pt x="778606" y="1281205"/>
                    <a:pt x="696647" y="1303502"/>
                    <a:pt x="659887" y="1366779"/>
                  </a:cubicBezTo>
                  <a:lnTo>
                    <a:pt x="372429" y="1864556"/>
                  </a:lnTo>
                  <a:cubicBezTo>
                    <a:pt x="335668" y="1928436"/>
                    <a:pt x="357966" y="2010394"/>
                    <a:pt x="421243" y="2047155"/>
                  </a:cubicBezTo>
                  <a:lnTo>
                    <a:pt x="726779" y="2223728"/>
                  </a:lnTo>
                  <a:cubicBezTo>
                    <a:pt x="790659" y="2260489"/>
                    <a:pt x="821393" y="2346665"/>
                    <a:pt x="795480" y="2415366"/>
                  </a:cubicBezTo>
                  <a:lnTo>
                    <a:pt x="686403" y="2763690"/>
                  </a:lnTo>
                  <a:cubicBezTo>
                    <a:pt x="668324" y="2834801"/>
                    <a:pt x="592994" y="2893257"/>
                    <a:pt x="519472" y="2893257"/>
                  </a:cubicBezTo>
                  <a:lnTo>
                    <a:pt x="133785" y="2893257"/>
                  </a:lnTo>
                  <a:cubicBezTo>
                    <a:pt x="60264" y="2893859"/>
                    <a:pt x="0" y="2954123"/>
                    <a:pt x="0" y="3027644"/>
                  </a:cubicBezTo>
                  <a:lnTo>
                    <a:pt x="0" y="3602559"/>
                  </a:lnTo>
                  <a:cubicBezTo>
                    <a:pt x="0" y="3676081"/>
                    <a:pt x="60264" y="3736345"/>
                    <a:pt x="133785" y="3736345"/>
                  </a:cubicBezTo>
                  <a:lnTo>
                    <a:pt x="482109" y="3736345"/>
                  </a:lnTo>
                  <a:cubicBezTo>
                    <a:pt x="555631" y="3736345"/>
                    <a:pt x="625536" y="3796005"/>
                    <a:pt x="636986" y="3868322"/>
                  </a:cubicBezTo>
                  <a:lnTo>
                    <a:pt x="715329" y="4228698"/>
                  </a:lnTo>
                  <a:cubicBezTo>
                    <a:pt x="735216" y="4299207"/>
                    <a:pt x="699058" y="4387192"/>
                    <a:pt x="635781" y="4423953"/>
                  </a:cubicBezTo>
                  <a:lnTo>
                    <a:pt x="308550" y="4612578"/>
                  </a:lnTo>
                  <a:cubicBezTo>
                    <a:pt x="244670" y="4649339"/>
                    <a:pt x="222975" y="4731297"/>
                    <a:pt x="259736" y="4795176"/>
                  </a:cubicBezTo>
                  <a:lnTo>
                    <a:pt x="547194" y="5292954"/>
                  </a:lnTo>
                  <a:cubicBezTo>
                    <a:pt x="583955" y="5356833"/>
                    <a:pt x="665913" y="5378529"/>
                    <a:pt x="729792" y="5341767"/>
                  </a:cubicBezTo>
                  <a:lnTo>
                    <a:pt x="1022674" y="5172427"/>
                  </a:lnTo>
                  <a:cubicBezTo>
                    <a:pt x="1086553" y="5135666"/>
                    <a:pt x="1176346" y="5152540"/>
                    <a:pt x="1222749" y="5209188"/>
                  </a:cubicBezTo>
                  <a:lnTo>
                    <a:pt x="1474048" y="5485798"/>
                  </a:lnTo>
                  <a:cubicBezTo>
                    <a:pt x="1526478" y="5537624"/>
                    <a:pt x="1539133" y="5631636"/>
                    <a:pt x="1502372" y="5695515"/>
                  </a:cubicBezTo>
                  <a:lnTo>
                    <a:pt x="1318568" y="6013104"/>
                  </a:lnTo>
                  <a:cubicBezTo>
                    <a:pt x="1281807" y="6076984"/>
                    <a:pt x="1304105" y="6158942"/>
                    <a:pt x="1367382" y="6195703"/>
                  </a:cubicBezTo>
                  <a:lnTo>
                    <a:pt x="1865159" y="6483160"/>
                  </a:lnTo>
                  <a:cubicBezTo>
                    <a:pt x="1929039" y="6519922"/>
                    <a:pt x="2010997" y="6497624"/>
                    <a:pt x="2047758" y="6434347"/>
                  </a:cubicBezTo>
                  <a:lnTo>
                    <a:pt x="2210470" y="6152916"/>
                  </a:lnTo>
                  <a:cubicBezTo>
                    <a:pt x="2247230" y="6089036"/>
                    <a:pt x="2333408" y="6058905"/>
                    <a:pt x="2402108" y="6085421"/>
                  </a:cubicBezTo>
                  <a:lnTo>
                    <a:pt x="2764895" y="6201127"/>
                  </a:lnTo>
                  <a:cubicBezTo>
                    <a:pt x="2836006" y="6219809"/>
                    <a:pt x="2894462" y="6294536"/>
                    <a:pt x="2894462" y="6368057"/>
                  </a:cubicBezTo>
                  <a:lnTo>
                    <a:pt x="2894462" y="6722407"/>
                  </a:lnTo>
                  <a:cubicBezTo>
                    <a:pt x="2894462" y="6795929"/>
                    <a:pt x="2954725" y="6856192"/>
                    <a:pt x="3028247" y="6856192"/>
                  </a:cubicBezTo>
                  <a:lnTo>
                    <a:pt x="3603162" y="6856192"/>
                  </a:lnTo>
                  <a:cubicBezTo>
                    <a:pt x="3676683" y="6856192"/>
                    <a:pt x="3736947" y="6795929"/>
                    <a:pt x="3736947" y="6722407"/>
                  </a:cubicBezTo>
                  <a:lnTo>
                    <a:pt x="3736947" y="6407831"/>
                  </a:lnTo>
                  <a:cubicBezTo>
                    <a:pt x="3736947" y="6334309"/>
                    <a:pt x="3796608" y="6264404"/>
                    <a:pt x="3868925" y="6252954"/>
                  </a:cubicBezTo>
                  <a:lnTo>
                    <a:pt x="4246175" y="6170995"/>
                  </a:lnTo>
                  <a:cubicBezTo>
                    <a:pt x="4316683" y="6151108"/>
                    <a:pt x="4404668" y="6186664"/>
                    <a:pt x="4441429" y="6250543"/>
                  </a:cubicBezTo>
                  <a:lnTo>
                    <a:pt x="4613180" y="6548848"/>
                  </a:lnTo>
                  <a:cubicBezTo>
                    <a:pt x="4649941" y="6612727"/>
                    <a:pt x="4731900" y="6634423"/>
                    <a:pt x="4795779" y="6597661"/>
                  </a:cubicBezTo>
                  <a:lnTo>
                    <a:pt x="5293557" y="6310204"/>
                  </a:lnTo>
                  <a:cubicBezTo>
                    <a:pt x="5357436" y="6273443"/>
                    <a:pt x="5379131" y="6191485"/>
                    <a:pt x="5342370" y="6127605"/>
                  </a:cubicBezTo>
                  <a:lnTo>
                    <a:pt x="5188698" y="5861240"/>
                  </a:lnTo>
                  <a:cubicBezTo>
                    <a:pt x="5151937" y="5797361"/>
                    <a:pt x="5168208" y="5707568"/>
                    <a:pt x="5225459" y="5660562"/>
                  </a:cubicBezTo>
                  <a:lnTo>
                    <a:pt x="5511711" y="5397210"/>
                  </a:lnTo>
                  <a:cubicBezTo>
                    <a:pt x="5562935" y="5344178"/>
                    <a:pt x="5656946" y="5331523"/>
                    <a:pt x="5720223" y="5368284"/>
                  </a:cubicBezTo>
                  <a:lnTo>
                    <a:pt x="6014912" y="5538227"/>
                  </a:lnTo>
                  <a:cubicBezTo>
                    <a:pt x="6078792" y="5574988"/>
                    <a:pt x="6160750" y="5552690"/>
                    <a:pt x="6197511" y="5489413"/>
                  </a:cubicBezTo>
                  <a:lnTo>
                    <a:pt x="6484968" y="4991636"/>
                  </a:lnTo>
                  <a:cubicBezTo>
                    <a:pt x="6521729" y="4927756"/>
                    <a:pt x="6499432" y="4845798"/>
                    <a:pt x="6436155" y="4809037"/>
                  </a:cubicBezTo>
                  <a:lnTo>
                    <a:pt x="6170995" y="4655968"/>
                  </a:lnTo>
                  <a:cubicBezTo>
                    <a:pt x="6107116" y="4619207"/>
                    <a:pt x="6076381" y="4533030"/>
                    <a:pt x="6102294" y="4463726"/>
                  </a:cubicBezTo>
                  <a:lnTo>
                    <a:pt x="6216795" y="4092503"/>
                  </a:lnTo>
                  <a:cubicBezTo>
                    <a:pt x="6234272" y="4021392"/>
                    <a:pt x="6308999" y="3962936"/>
                    <a:pt x="6382520" y="3962936"/>
                  </a:cubicBezTo>
                  <a:lnTo>
                    <a:pt x="6724215" y="3962936"/>
                  </a:lnTo>
                  <a:cubicBezTo>
                    <a:pt x="6797737" y="3962936"/>
                    <a:pt x="6858000" y="3902672"/>
                    <a:pt x="6858000" y="3829150"/>
                  </a:cubicBezTo>
                  <a:lnTo>
                    <a:pt x="6858000" y="3254838"/>
                  </a:lnTo>
                  <a:cubicBezTo>
                    <a:pt x="6856192" y="3181317"/>
                    <a:pt x="6795928" y="3121053"/>
                    <a:pt x="6722407" y="3121053"/>
                  </a:cubicBezTo>
                  <a:close/>
                  <a:moveTo>
                    <a:pt x="3427795" y="4348021"/>
                  </a:moveTo>
                  <a:cubicBezTo>
                    <a:pt x="2920375" y="4348021"/>
                    <a:pt x="2508775" y="3936420"/>
                    <a:pt x="2508775" y="3429000"/>
                  </a:cubicBezTo>
                  <a:cubicBezTo>
                    <a:pt x="2508775" y="2921581"/>
                    <a:pt x="2920375" y="2509980"/>
                    <a:pt x="3427795" y="2509980"/>
                  </a:cubicBezTo>
                  <a:cubicBezTo>
                    <a:pt x="3935215" y="2509980"/>
                    <a:pt x="4346815" y="2921581"/>
                    <a:pt x="4346815" y="3429000"/>
                  </a:cubicBezTo>
                  <a:cubicBezTo>
                    <a:pt x="4347418" y="3936420"/>
                    <a:pt x="3935817" y="4348021"/>
                    <a:pt x="3427795" y="434802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7;p26">
              <a:extLst>
                <a:ext uri="{FF2B5EF4-FFF2-40B4-BE49-F238E27FC236}">
                  <a16:creationId xmlns:a16="http://schemas.microsoft.com/office/drawing/2014/main" id="{B24A26AD-665B-CB79-CE9D-401452176DBE}"/>
                </a:ext>
              </a:extLst>
            </p:cNvPr>
            <p:cNvSpPr/>
            <p:nvPr/>
          </p:nvSpPr>
          <p:spPr>
            <a:xfrm>
              <a:off x="3584659" y="2578617"/>
              <a:ext cx="1571471" cy="1571471"/>
            </a:xfrm>
            <a:prstGeom prst="ellipse">
              <a:avLst/>
            </a:prstGeom>
            <a:solidFill>
              <a:schemeClr val="accent2"/>
            </a:solidFill>
            <a:ln w="412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B69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38;p26">
            <a:extLst>
              <a:ext uri="{FF2B5EF4-FFF2-40B4-BE49-F238E27FC236}">
                <a16:creationId xmlns:a16="http://schemas.microsoft.com/office/drawing/2014/main" id="{FA959BFE-A19B-EAB3-56B3-F862513F40F9}"/>
              </a:ext>
            </a:extLst>
          </p:cNvPr>
          <p:cNvGrpSpPr/>
          <p:nvPr/>
        </p:nvGrpSpPr>
        <p:grpSpPr>
          <a:xfrm>
            <a:off x="10149079" y="1848350"/>
            <a:ext cx="1652762" cy="1652762"/>
            <a:chOff x="6117113" y="1823127"/>
            <a:chExt cx="3210986" cy="3210986"/>
          </a:xfrm>
        </p:grpSpPr>
        <p:grpSp>
          <p:nvGrpSpPr>
            <p:cNvPr id="285" name="Google Shape;239;p26">
              <a:extLst>
                <a:ext uri="{FF2B5EF4-FFF2-40B4-BE49-F238E27FC236}">
                  <a16:creationId xmlns:a16="http://schemas.microsoft.com/office/drawing/2014/main" id="{3B56B034-4B33-70D1-F5B6-595A1764E5A8}"/>
                </a:ext>
              </a:extLst>
            </p:cNvPr>
            <p:cNvGrpSpPr/>
            <p:nvPr/>
          </p:nvGrpSpPr>
          <p:grpSpPr>
            <a:xfrm rot="-1569764">
              <a:off x="6523105" y="2229119"/>
              <a:ext cx="2399002" cy="2399002"/>
              <a:chOff x="2609068" y="1381505"/>
              <a:chExt cx="3597546" cy="3597546"/>
            </a:xfrm>
          </p:grpSpPr>
          <p:sp>
            <p:nvSpPr>
              <p:cNvPr id="287" name="Google Shape;240;p26">
                <a:extLst>
                  <a:ext uri="{FF2B5EF4-FFF2-40B4-BE49-F238E27FC236}">
                    <a16:creationId xmlns:a16="http://schemas.microsoft.com/office/drawing/2014/main" id="{8A538A68-7C45-B4C2-6223-2E9194FE8642}"/>
                  </a:ext>
                </a:extLst>
              </p:cNvPr>
              <p:cNvSpPr/>
              <p:nvPr/>
            </p:nvSpPr>
            <p:spPr>
              <a:xfrm>
                <a:off x="2609068" y="1381505"/>
                <a:ext cx="3597546" cy="3597546"/>
              </a:xfrm>
              <a:custGeom>
                <a:avLst/>
                <a:gdLst/>
                <a:ahLst/>
                <a:cxnLst/>
                <a:rect l="l" t="t" r="r" b="b"/>
                <a:pathLst>
                  <a:path w="3597546" h="3597546" extrusionOk="0">
                    <a:moveTo>
                      <a:pt x="3538887" y="1498455"/>
                    </a:moveTo>
                    <a:cubicBezTo>
                      <a:pt x="3575885" y="1485860"/>
                      <a:pt x="3595566" y="1445712"/>
                      <a:pt x="3582970" y="1408714"/>
                    </a:cubicBezTo>
                    <a:lnTo>
                      <a:pt x="3483783" y="1121385"/>
                    </a:lnTo>
                    <a:cubicBezTo>
                      <a:pt x="3471187" y="1084386"/>
                      <a:pt x="3431040" y="1064706"/>
                      <a:pt x="3394042" y="1077301"/>
                    </a:cubicBezTo>
                    <a:lnTo>
                      <a:pt x="3238175" y="1130831"/>
                    </a:lnTo>
                    <a:cubicBezTo>
                      <a:pt x="3201177" y="1143426"/>
                      <a:pt x="3156306" y="1126108"/>
                      <a:pt x="3137413" y="1092258"/>
                    </a:cubicBezTo>
                    <a:lnTo>
                      <a:pt x="3029566" y="919073"/>
                    </a:lnTo>
                    <a:cubicBezTo>
                      <a:pt x="3006737" y="887585"/>
                      <a:pt x="3009099" y="837204"/>
                      <a:pt x="3035077" y="808078"/>
                    </a:cubicBezTo>
                    <a:lnTo>
                      <a:pt x="3155519" y="668743"/>
                    </a:lnTo>
                    <a:cubicBezTo>
                      <a:pt x="3180709" y="639616"/>
                      <a:pt x="3177561" y="594745"/>
                      <a:pt x="3148434" y="568768"/>
                    </a:cubicBezTo>
                    <a:lnTo>
                      <a:pt x="2918570" y="369605"/>
                    </a:lnTo>
                    <a:cubicBezTo>
                      <a:pt x="2889444" y="344415"/>
                      <a:pt x="2844573" y="347563"/>
                      <a:pt x="2818596" y="376690"/>
                    </a:cubicBezTo>
                    <a:lnTo>
                      <a:pt x="2707600" y="505004"/>
                    </a:lnTo>
                    <a:cubicBezTo>
                      <a:pt x="2682409" y="534131"/>
                      <a:pt x="2633603" y="542003"/>
                      <a:pt x="2600540" y="521535"/>
                    </a:cubicBezTo>
                    <a:lnTo>
                      <a:pt x="2423419" y="427858"/>
                    </a:lnTo>
                    <a:cubicBezTo>
                      <a:pt x="2387995" y="411327"/>
                      <a:pt x="2365166" y="367244"/>
                      <a:pt x="2372251" y="328671"/>
                    </a:cubicBezTo>
                    <a:lnTo>
                      <a:pt x="2408463" y="140529"/>
                    </a:lnTo>
                    <a:cubicBezTo>
                      <a:pt x="2415547" y="102743"/>
                      <a:pt x="2390357" y="64957"/>
                      <a:pt x="2352571" y="57872"/>
                    </a:cubicBezTo>
                    <a:lnTo>
                      <a:pt x="2054221" y="1194"/>
                    </a:lnTo>
                    <a:cubicBezTo>
                      <a:pt x="2016435" y="-5891"/>
                      <a:pt x="1978649" y="19300"/>
                      <a:pt x="1971565" y="57085"/>
                    </a:cubicBezTo>
                    <a:lnTo>
                      <a:pt x="1937715" y="230270"/>
                    </a:lnTo>
                    <a:cubicBezTo>
                      <a:pt x="1930630" y="268056"/>
                      <a:pt x="1892057" y="298757"/>
                      <a:pt x="1853484" y="297970"/>
                    </a:cubicBezTo>
                    <a:lnTo>
                      <a:pt x="1655896" y="305842"/>
                    </a:lnTo>
                    <a:cubicBezTo>
                      <a:pt x="1617323" y="309778"/>
                      <a:pt x="1574814" y="282226"/>
                      <a:pt x="1562219" y="245227"/>
                    </a:cubicBezTo>
                    <a:lnTo>
                      <a:pt x="1497668" y="58660"/>
                    </a:lnTo>
                    <a:cubicBezTo>
                      <a:pt x="1485073" y="21661"/>
                      <a:pt x="1444925" y="1981"/>
                      <a:pt x="1407927" y="14576"/>
                    </a:cubicBezTo>
                    <a:lnTo>
                      <a:pt x="1120597" y="113764"/>
                    </a:lnTo>
                    <a:cubicBezTo>
                      <a:pt x="1083599" y="126359"/>
                      <a:pt x="1063919" y="166507"/>
                      <a:pt x="1076514" y="203505"/>
                    </a:cubicBezTo>
                    <a:lnTo>
                      <a:pt x="1136341" y="375903"/>
                    </a:lnTo>
                    <a:cubicBezTo>
                      <a:pt x="1148937" y="412901"/>
                      <a:pt x="1131618" y="457772"/>
                      <a:pt x="1097769" y="476665"/>
                    </a:cubicBezTo>
                    <a:lnTo>
                      <a:pt x="932456" y="579788"/>
                    </a:lnTo>
                    <a:cubicBezTo>
                      <a:pt x="900968" y="602617"/>
                      <a:pt x="850587" y="599469"/>
                      <a:pt x="821460" y="574278"/>
                    </a:cubicBezTo>
                    <a:lnTo>
                      <a:pt x="668743" y="442028"/>
                    </a:lnTo>
                    <a:cubicBezTo>
                      <a:pt x="639616" y="416837"/>
                      <a:pt x="594745" y="419986"/>
                      <a:pt x="568768" y="449113"/>
                    </a:cubicBezTo>
                    <a:lnTo>
                      <a:pt x="369605" y="678189"/>
                    </a:lnTo>
                    <a:cubicBezTo>
                      <a:pt x="344415" y="707316"/>
                      <a:pt x="347563" y="752186"/>
                      <a:pt x="376690" y="778164"/>
                    </a:cubicBezTo>
                    <a:lnTo>
                      <a:pt x="517599" y="900180"/>
                    </a:lnTo>
                    <a:cubicBezTo>
                      <a:pt x="546726" y="925371"/>
                      <a:pt x="554598" y="973390"/>
                      <a:pt x="534131" y="1007240"/>
                    </a:cubicBezTo>
                    <a:lnTo>
                      <a:pt x="442815" y="1177276"/>
                    </a:lnTo>
                    <a:cubicBezTo>
                      <a:pt x="426284" y="1212700"/>
                      <a:pt x="381413" y="1235529"/>
                      <a:pt x="343627" y="1227657"/>
                    </a:cubicBezTo>
                    <a:lnTo>
                      <a:pt x="142103" y="1188297"/>
                    </a:lnTo>
                    <a:cubicBezTo>
                      <a:pt x="104318" y="1181212"/>
                      <a:pt x="66532" y="1206403"/>
                      <a:pt x="59447" y="1244188"/>
                    </a:cubicBezTo>
                    <a:lnTo>
                      <a:pt x="1194" y="1542539"/>
                    </a:lnTo>
                    <a:cubicBezTo>
                      <a:pt x="-5891" y="1580324"/>
                      <a:pt x="19300" y="1618110"/>
                      <a:pt x="57085" y="1625195"/>
                    </a:cubicBezTo>
                    <a:lnTo>
                      <a:pt x="240504" y="1660619"/>
                    </a:lnTo>
                    <a:cubicBezTo>
                      <a:pt x="278290" y="1667704"/>
                      <a:pt x="308990" y="1706277"/>
                      <a:pt x="308203" y="1744850"/>
                    </a:cubicBezTo>
                    <a:lnTo>
                      <a:pt x="313714" y="1937715"/>
                    </a:lnTo>
                    <a:cubicBezTo>
                      <a:pt x="316862" y="1976288"/>
                      <a:pt x="289310" y="2018797"/>
                      <a:pt x="252312" y="2031392"/>
                    </a:cubicBezTo>
                    <a:lnTo>
                      <a:pt x="59447" y="2097517"/>
                    </a:lnTo>
                    <a:cubicBezTo>
                      <a:pt x="22448" y="2110112"/>
                      <a:pt x="2768" y="2150260"/>
                      <a:pt x="15363" y="2187258"/>
                    </a:cubicBezTo>
                    <a:lnTo>
                      <a:pt x="114551" y="2474588"/>
                    </a:lnTo>
                    <a:cubicBezTo>
                      <a:pt x="127146" y="2511586"/>
                      <a:pt x="167294" y="2531266"/>
                      <a:pt x="204292" y="2518671"/>
                    </a:cubicBezTo>
                    <a:lnTo>
                      <a:pt x="378264" y="2458844"/>
                    </a:lnTo>
                    <a:cubicBezTo>
                      <a:pt x="415263" y="2446248"/>
                      <a:pt x="460134" y="2463567"/>
                      <a:pt x="478239" y="2498204"/>
                    </a:cubicBezTo>
                    <a:lnTo>
                      <a:pt x="579001" y="2665091"/>
                    </a:lnTo>
                    <a:cubicBezTo>
                      <a:pt x="601043" y="2697366"/>
                      <a:pt x="597894" y="2746960"/>
                      <a:pt x="572704" y="2776874"/>
                    </a:cubicBezTo>
                    <a:lnTo>
                      <a:pt x="441241" y="2928017"/>
                    </a:lnTo>
                    <a:cubicBezTo>
                      <a:pt x="416050" y="2957144"/>
                      <a:pt x="419199" y="3002014"/>
                      <a:pt x="448325" y="3027992"/>
                    </a:cubicBezTo>
                    <a:lnTo>
                      <a:pt x="678189" y="3227154"/>
                    </a:lnTo>
                    <a:cubicBezTo>
                      <a:pt x="707316" y="3252345"/>
                      <a:pt x="752186" y="3249196"/>
                      <a:pt x="778164" y="3220070"/>
                    </a:cubicBezTo>
                    <a:lnTo>
                      <a:pt x="895457" y="3085458"/>
                    </a:lnTo>
                    <a:cubicBezTo>
                      <a:pt x="920648" y="3056331"/>
                      <a:pt x="968667" y="3049246"/>
                      <a:pt x="1001730" y="3069714"/>
                    </a:cubicBezTo>
                    <a:lnTo>
                      <a:pt x="1174914" y="3164965"/>
                    </a:lnTo>
                    <a:cubicBezTo>
                      <a:pt x="1210339" y="3181497"/>
                      <a:pt x="1232380" y="3226367"/>
                      <a:pt x="1225295" y="3264940"/>
                    </a:cubicBezTo>
                    <a:lnTo>
                      <a:pt x="1188297" y="3455443"/>
                    </a:lnTo>
                    <a:cubicBezTo>
                      <a:pt x="1181212" y="3493229"/>
                      <a:pt x="1206403" y="3531015"/>
                      <a:pt x="1244188" y="3538100"/>
                    </a:cubicBezTo>
                    <a:lnTo>
                      <a:pt x="1542539" y="3596353"/>
                    </a:lnTo>
                    <a:cubicBezTo>
                      <a:pt x="1580324" y="3603438"/>
                      <a:pt x="1618110" y="3578247"/>
                      <a:pt x="1625195" y="3540461"/>
                    </a:cubicBezTo>
                    <a:lnTo>
                      <a:pt x="1658257" y="3371213"/>
                    </a:lnTo>
                    <a:cubicBezTo>
                      <a:pt x="1665342" y="3333427"/>
                      <a:pt x="1703915" y="3302726"/>
                      <a:pt x="1742488" y="3304300"/>
                    </a:cubicBezTo>
                    <a:lnTo>
                      <a:pt x="1944012" y="3299577"/>
                    </a:lnTo>
                    <a:cubicBezTo>
                      <a:pt x="1982585" y="3296428"/>
                      <a:pt x="2025094" y="3323980"/>
                      <a:pt x="2037690" y="3360979"/>
                    </a:cubicBezTo>
                    <a:lnTo>
                      <a:pt x="2099092" y="3538100"/>
                    </a:lnTo>
                    <a:cubicBezTo>
                      <a:pt x="2111687" y="3575098"/>
                      <a:pt x="2151834" y="3594779"/>
                      <a:pt x="2188833" y="3582183"/>
                    </a:cubicBezTo>
                    <a:lnTo>
                      <a:pt x="2476162" y="3482996"/>
                    </a:lnTo>
                    <a:cubicBezTo>
                      <a:pt x="2513161" y="3470400"/>
                      <a:pt x="2532841" y="3430253"/>
                      <a:pt x="2520246" y="3393254"/>
                    </a:cubicBezTo>
                    <a:lnTo>
                      <a:pt x="2465928" y="3235814"/>
                    </a:lnTo>
                    <a:cubicBezTo>
                      <a:pt x="2453333" y="3198815"/>
                      <a:pt x="2470652" y="3153944"/>
                      <a:pt x="2505289" y="3135839"/>
                    </a:cubicBezTo>
                    <a:lnTo>
                      <a:pt x="2680048" y="3029566"/>
                    </a:lnTo>
                    <a:cubicBezTo>
                      <a:pt x="2712323" y="3007525"/>
                      <a:pt x="2761917" y="3009886"/>
                      <a:pt x="2791831" y="3035864"/>
                    </a:cubicBezTo>
                    <a:lnTo>
                      <a:pt x="2929591" y="3155519"/>
                    </a:lnTo>
                    <a:cubicBezTo>
                      <a:pt x="2958718" y="3180709"/>
                      <a:pt x="3003589" y="3177561"/>
                      <a:pt x="3029566" y="3148434"/>
                    </a:cubicBezTo>
                    <a:lnTo>
                      <a:pt x="3228729" y="2918570"/>
                    </a:lnTo>
                    <a:cubicBezTo>
                      <a:pt x="3253919" y="2889444"/>
                      <a:pt x="3250770" y="2844573"/>
                      <a:pt x="3221644" y="2818596"/>
                    </a:cubicBezTo>
                    <a:lnTo>
                      <a:pt x="3098840" y="2711536"/>
                    </a:lnTo>
                    <a:cubicBezTo>
                      <a:pt x="3069714" y="2686345"/>
                      <a:pt x="3061842" y="2638326"/>
                      <a:pt x="3082309" y="2605263"/>
                    </a:cubicBezTo>
                    <a:lnTo>
                      <a:pt x="3179922" y="2424207"/>
                    </a:lnTo>
                    <a:cubicBezTo>
                      <a:pt x="3196453" y="2388782"/>
                      <a:pt x="3241324" y="2365954"/>
                      <a:pt x="3279110" y="2373826"/>
                    </a:cubicBezTo>
                    <a:lnTo>
                      <a:pt x="3455443" y="2408463"/>
                    </a:lnTo>
                    <a:cubicBezTo>
                      <a:pt x="3493229" y="2415547"/>
                      <a:pt x="3531015" y="2390357"/>
                      <a:pt x="3538100" y="2352571"/>
                    </a:cubicBezTo>
                    <a:lnTo>
                      <a:pt x="3596353" y="2054221"/>
                    </a:lnTo>
                    <a:cubicBezTo>
                      <a:pt x="3603438" y="2016435"/>
                      <a:pt x="3578247" y="1978649"/>
                      <a:pt x="3540461" y="1971565"/>
                    </a:cubicBezTo>
                    <a:lnTo>
                      <a:pt x="3381446" y="1940864"/>
                    </a:lnTo>
                    <a:cubicBezTo>
                      <a:pt x="3343660" y="1933779"/>
                      <a:pt x="3312959" y="1895206"/>
                      <a:pt x="3313747" y="1856633"/>
                    </a:cubicBezTo>
                    <a:lnTo>
                      <a:pt x="3306662" y="1651173"/>
                    </a:lnTo>
                    <a:cubicBezTo>
                      <a:pt x="3303513" y="1612600"/>
                      <a:pt x="3330278" y="1570091"/>
                      <a:pt x="3367276" y="1557495"/>
                    </a:cubicBezTo>
                    <a:lnTo>
                      <a:pt x="3538887" y="1498455"/>
                    </a:lnTo>
                    <a:close/>
                    <a:moveTo>
                      <a:pt x="2165217" y="2861892"/>
                    </a:moveTo>
                    <a:cubicBezTo>
                      <a:pt x="1577963" y="3064203"/>
                      <a:pt x="937966" y="2752471"/>
                      <a:pt x="735655" y="2165217"/>
                    </a:cubicBezTo>
                    <a:cubicBezTo>
                      <a:pt x="533344" y="1577963"/>
                      <a:pt x="845076" y="937966"/>
                      <a:pt x="1432330" y="735655"/>
                    </a:cubicBezTo>
                    <a:cubicBezTo>
                      <a:pt x="2019584" y="533344"/>
                      <a:pt x="2659581" y="845076"/>
                      <a:pt x="2861892" y="1432330"/>
                    </a:cubicBezTo>
                    <a:cubicBezTo>
                      <a:pt x="3064203" y="2019584"/>
                      <a:pt x="2751683" y="2659580"/>
                      <a:pt x="2165217" y="2861892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41;p26">
                <a:extLst>
                  <a:ext uri="{FF2B5EF4-FFF2-40B4-BE49-F238E27FC236}">
                    <a16:creationId xmlns:a16="http://schemas.microsoft.com/office/drawing/2014/main" id="{48438218-8F91-B003-76BC-98BCDC6A0111}"/>
                  </a:ext>
                </a:extLst>
              </p:cNvPr>
              <p:cNvSpPr/>
              <p:nvPr/>
            </p:nvSpPr>
            <p:spPr>
              <a:xfrm>
                <a:off x="3357991" y="2130428"/>
                <a:ext cx="2098913" cy="2098913"/>
              </a:xfrm>
              <a:custGeom>
                <a:avLst/>
                <a:gdLst/>
                <a:ahLst/>
                <a:cxnLst/>
                <a:rect l="l" t="t" r="r" b="b"/>
                <a:pathLst>
                  <a:path w="2098913" h="2098913" extrusionOk="0">
                    <a:moveTo>
                      <a:pt x="2041334" y="707811"/>
                    </a:moveTo>
                    <a:cubicBezTo>
                      <a:pt x="1852405" y="159917"/>
                      <a:pt x="1255704" y="-131348"/>
                      <a:pt x="707811" y="57580"/>
                    </a:cubicBezTo>
                    <a:cubicBezTo>
                      <a:pt x="159917" y="246509"/>
                      <a:pt x="-131348" y="843210"/>
                      <a:pt x="57580" y="1391103"/>
                    </a:cubicBezTo>
                    <a:cubicBezTo>
                      <a:pt x="246509" y="1938997"/>
                      <a:pt x="843210" y="2230263"/>
                      <a:pt x="1391103" y="2041334"/>
                    </a:cubicBezTo>
                    <a:cubicBezTo>
                      <a:pt x="1938997" y="1853192"/>
                      <a:pt x="2230263" y="1255704"/>
                      <a:pt x="2041334" y="707811"/>
                    </a:cubicBezTo>
                    <a:close/>
                    <a:moveTo>
                      <a:pt x="1668986" y="1738260"/>
                    </a:moveTo>
                    <a:cubicBezTo>
                      <a:pt x="1665837" y="1741409"/>
                      <a:pt x="1661901" y="1744558"/>
                      <a:pt x="1658753" y="1747707"/>
                    </a:cubicBezTo>
                    <a:cubicBezTo>
                      <a:pt x="1355679" y="1995676"/>
                      <a:pt x="969949" y="2036610"/>
                      <a:pt x="646409" y="1878382"/>
                    </a:cubicBezTo>
                    <a:cubicBezTo>
                      <a:pt x="425204" y="1770536"/>
                      <a:pt x="259105" y="1583181"/>
                      <a:pt x="178810" y="1350169"/>
                    </a:cubicBezTo>
                    <a:cubicBezTo>
                      <a:pt x="98515" y="1117157"/>
                      <a:pt x="114259" y="867613"/>
                      <a:pt x="222106" y="645622"/>
                    </a:cubicBezTo>
                    <a:cubicBezTo>
                      <a:pt x="380334" y="321294"/>
                      <a:pt x="709385" y="115834"/>
                      <a:pt x="1100625" y="125280"/>
                    </a:cubicBezTo>
                    <a:cubicBezTo>
                      <a:pt x="1105349" y="125280"/>
                      <a:pt x="1110072" y="125280"/>
                      <a:pt x="1114008" y="126067"/>
                    </a:cubicBezTo>
                    <a:cubicBezTo>
                      <a:pt x="1503674" y="164640"/>
                      <a:pt x="1805173" y="408673"/>
                      <a:pt x="1922466" y="749532"/>
                    </a:cubicBezTo>
                    <a:cubicBezTo>
                      <a:pt x="2038972" y="1090392"/>
                      <a:pt x="1951592" y="1468249"/>
                      <a:pt x="1668986" y="17382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42;p26">
              <a:extLst>
                <a:ext uri="{FF2B5EF4-FFF2-40B4-BE49-F238E27FC236}">
                  <a16:creationId xmlns:a16="http://schemas.microsoft.com/office/drawing/2014/main" id="{1104B411-2B37-9383-DFBA-BE3A15958916}"/>
                </a:ext>
              </a:extLst>
            </p:cNvPr>
            <p:cNvSpPr/>
            <p:nvPr/>
          </p:nvSpPr>
          <p:spPr>
            <a:xfrm>
              <a:off x="6952926" y="2653109"/>
              <a:ext cx="1550784" cy="1550782"/>
            </a:xfrm>
            <a:prstGeom prst="ellipse">
              <a:avLst/>
            </a:prstGeom>
            <a:solidFill>
              <a:srgbClr val="92D050"/>
            </a:solidFill>
            <a:ln w="412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B69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43;p26">
            <a:extLst>
              <a:ext uri="{FF2B5EF4-FFF2-40B4-BE49-F238E27FC236}">
                <a16:creationId xmlns:a16="http://schemas.microsoft.com/office/drawing/2014/main" id="{1EBD8A30-38DB-0B39-E751-FE70080D0DBC}"/>
              </a:ext>
            </a:extLst>
          </p:cNvPr>
          <p:cNvGrpSpPr/>
          <p:nvPr/>
        </p:nvGrpSpPr>
        <p:grpSpPr>
          <a:xfrm rot="21154854">
            <a:off x="9875840" y="1291362"/>
            <a:ext cx="1029835" cy="1029835"/>
            <a:chOff x="9048871" y="2525807"/>
            <a:chExt cx="2000764" cy="2000764"/>
          </a:xfrm>
        </p:grpSpPr>
        <p:sp>
          <p:nvSpPr>
            <p:cNvPr id="283" name="Google Shape;244;p26">
              <a:extLst>
                <a:ext uri="{FF2B5EF4-FFF2-40B4-BE49-F238E27FC236}">
                  <a16:creationId xmlns:a16="http://schemas.microsoft.com/office/drawing/2014/main" id="{3FE718D3-10F4-D3A6-C566-CBC26420A49D}"/>
                </a:ext>
              </a:extLst>
            </p:cNvPr>
            <p:cNvSpPr/>
            <p:nvPr/>
          </p:nvSpPr>
          <p:spPr>
            <a:xfrm rot="-982801">
              <a:off x="9243416" y="2720352"/>
              <a:ext cx="1611675" cy="1611675"/>
            </a:xfrm>
            <a:custGeom>
              <a:avLst/>
              <a:gdLst/>
              <a:ahLst/>
              <a:cxnLst/>
              <a:rect l="l" t="t" r="r" b="b"/>
              <a:pathLst>
                <a:path w="3597546" h="3597546" extrusionOk="0">
                  <a:moveTo>
                    <a:pt x="3538887" y="1498455"/>
                  </a:moveTo>
                  <a:cubicBezTo>
                    <a:pt x="3575885" y="1485860"/>
                    <a:pt x="3595566" y="1445712"/>
                    <a:pt x="3582970" y="1408714"/>
                  </a:cubicBezTo>
                  <a:lnTo>
                    <a:pt x="3483783" y="1121385"/>
                  </a:lnTo>
                  <a:cubicBezTo>
                    <a:pt x="3471187" y="1084386"/>
                    <a:pt x="3431040" y="1064706"/>
                    <a:pt x="3394042" y="1077301"/>
                  </a:cubicBezTo>
                  <a:lnTo>
                    <a:pt x="3238175" y="1130831"/>
                  </a:lnTo>
                  <a:cubicBezTo>
                    <a:pt x="3201177" y="1143426"/>
                    <a:pt x="3156306" y="1126108"/>
                    <a:pt x="3137413" y="1092258"/>
                  </a:cubicBezTo>
                  <a:lnTo>
                    <a:pt x="3029566" y="919073"/>
                  </a:lnTo>
                  <a:cubicBezTo>
                    <a:pt x="3006737" y="887585"/>
                    <a:pt x="3009099" y="837204"/>
                    <a:pt x="3035077" y="808078"/>
                  </a:cubicBezTo>
                  <a:lnTo>
                    <a:pt x="3155519" y="668743"/>
                  </a:lnTo>
                  <a:cubicBezTo>
                    <a:pt x="3180709" y="639616"/>
                    <a:pt x="3177561" y="594745"/>
                    <a:pt x="3148434" y="568768"/>
                  </a:cubicBezTo>
                  <a:lnTo>
                    <a:pt x="2918570" y="369605"/>
                  </a:lnTo>
                  <a:cubicBezTo>
                    <a:pt x="2889444" y="344415"/>
                    <a:pt x="2844573" y="347563"/>
                    <a:pt x="2818596" y="376690"/>
                  </a:cubicBezTo>
                  <a:lnTo>
                    <a:pt x="2707600" y="505004"/>
                  </a:lnTo>
                  <a:cubicBezTo>
                    <a:pt x="2682409" y="534131"/>
                    <a:pt x="2633603" y="542003"/>
                    <a:pt x="2600540" y="521535"/>
                  </a:cubicBezTo>
                  <a:lnTo>
                    <a:pt x="2423419" y="427858"/>
                  </a:lnTo>
                  <a:cubicBezTo>
                    <a:pt x="2387995" y="411327"/>
                    <a:pt x="2365166" y="367244"/>
                    <a:pt x="2372251" y="328671"/>
                  </a:cubicBezTo>
                  <a:lnTo>
                    <a:pt x="2408463" y="140529"/>
                  </a:lnTo>
                  <a:cubicBezTo>
                    <a:pt x="2415547" y="102743"/>
                    <a:pt x="2390357" y="64957"/>
                    <a:pt x="2352571" y="57872"/>
                  </a:cubicBezTo>
                  <a:lnTo>
                    <a:pt x="2054221" y="1194"/>
                  </a:lnTo>
                  <a:cubicBezTo>
                    <a:pt x="2016435" y="-5891"/>
                    <a:pt x="1978649" y="19300"/>
                    <a:pt x="1971565" y="57085"/>
                  </a:cubicBezTo>
                  <a:lnTo>
                    <a:pt x="1937715" y="230270"/>
                  </a:lnTo>
                  <a:cubicBezTo>
                    <a:pt x="1930630" y="268056"/>
                    <a:pt x="1892057" y="298757"/>
                    <a:pt x="1853484" y="297970"/>
                  </a:cubicBezTo>
                  <a:lnTo>
                    <a:pt x="1655896" y="305842"/>
                  </a:lnTo>
                  <a:cubicBezTo>
                    <a:pt x="1617323" y="309778"/>
                    <a:pt x="1574814" y="282226"/>
                    <a:pt x="1562219" y="245227"/>
                  </a:cubicBezTo>
                  <a:lnTo>
                    <a:pt x="1497668" y="58660"/>
                  </a:lnTo>
                  <a:cubicBezTo>
                    <a:pt x="1485073" y="21661"/>
                    <a:pt x="1444925" y="1981"/>
                    <a:pt x="1407927" y="14576"/>
                  </a:cubicBezTo>
                  <a:lnTo>
                    <a:pt x="1120597" y="113764"/>
                  </a:lnTo>
                  <a:cubicBezTo>
                    <a:pt x="1083599" y="126359"/>
                    <a:pt x="1063919" y="166507"/>
                    <a:pt x="1076514" y="203505"/>
                  </a:cubicBezTo>
                  <a:lnTo>
                    <a:pt x="1136341" y="375903"/>
                  </a:lnTo>
                  <a:cubicBezTo>
                    <a:pt x="1148937" y="412901"/>
                    <a:pt x="1131618" y="457772"/>
                    <a:pt x="1097769" y="476665"/>
                  </a:cubicBezTo>
                  <a:lnTo>
                    <a:pt x="932456" y="579788"/>
                  </a:lnTo>
                  <a:cubicBezTo>
                    <a:pt x="900968" y="602617"/>
                    <a:pt x="850587" y="599469"/>
                    <a:pt x="821460" y="574278"/>
                  </a:cubicBezTo>
                  <a:lnTo>
                    <a:pt x="668743" y="442028"/>
                  </a:lnTo>
                  <a:cubicBezTo>
                    <a:pt x="639616" y="416837"/>
                    <a:pt x="594745" y="419986"/>
                    <a:pt x="568768" y="449113"/>
                  </a:cubicBezTo>
                  <a:lnTo>
                    <a:pt x="369605" y="678189"/>
                  </a:lnTo>
                  <a:cubicBezTo>
                    <a:pt x="344415" y="707316"/>
                    <a:pt x="347563" y="752186"/>
                    <a:pt x="376690" y="778164"/>
                  </a:cubicBezTo>
                  <a:lnTo>
                    <a:pt x="517599" y="900180"/>
                  </a:lnTo>
                  <a:cubicBezTo>
                    <a:pt x="546726" y="925371"/>
                    <a:pt x="554598" y="973390"/>
                    <a:pt x="534131" y="1007240"/>
                  </a:cubicBezTo>
                  <a:lnTo>
                    <a:pt x="442815" y="1177276"/>
                  </a:lnTo>
                  <a:cubicBezTo>
                    <a:pt x="426284" y="1212700"/>
                    <a:pt x="381413" y="1235529"/>
                    <a:pt x="343627" y="1227657"/>
                  </a:cubicBezTo>
                  <a:lnTo>
                    <a:pt x="142103" y="1188297"/>
                  </a:lnTo>
                  <a:cubicBezTo>
                    <a:pt x="104318" y="1181212"/>
                    <a:pt x="66532" y="1206403"/>
                    <a:pt x="59447" y="1244188"/>
                  </a:cubicBezTo>
                  <a:lnTo>
                    <a:pt x="1194" y="1542539"/>
                  </a:lnTo>
                  <a:cubicBezTo>
                    <a:pt x="-5891" y="1580324"/>
                    <a:pt x="19300" y="1618110"/>
                    <a:pt x="57085" y="1625195"/>
                  </a:cubicBezTo>
                  <a:lnTo>
                    <a:pt x="240504" y="1660619"/>
                  </a:lnTo>
                  <a:cubicBezTo>
                    <a:pt x="278290" y="1667704"/>
                    <a:pt x="308990" y="1706277"/>
                    <a:pt x="308203" y="1744850"/>
                  </a:cubicBezTo>
                  <a:lnTo>
                    <a:pt x="313714" y="1937715"/>
                  </a:lnTo>
                  <a:cubicBezTo>
                    <a:pt x="316862" y="1976288"/>
                    <a:pt x="289310" y="2018797"/>
                    <a:pt x="252312" y="2031392"/>
                  </a:cubicBezTo>
                  <a:lnTo>
                    <a:pt x="59447" y="2097517"/>
                  </a:lnTo>
                  <a:cubicBezTo>
                    <a:pt x="22448" y="2110112"/>
                    <a:pt x="2768" y="2150260"/>
                    <a:pt x="15363" y="2187258"/>
                  </a:cubicBezTo>
                  <a:lnTo>
                    <a:pt x="114551" y="2474588"/>
                  </a:lnTo>
                  <a:cubicBezTo>
                    <a:pt x="127146" y="2511586"/>
                    <a:pt x="167294" y="2531266"/>
                    <a:pt x="204292" y="2518671"/>
                  </a:cubicBezTo>
                  <a:lnTo>
                    <a:pt x="378264" y="2458844"/>
                  </a:lnTo>
                  <a:cubicBezTo>
                    <a:pt x="415263" y="2446248"/>
                    <a:pt x="460134" y="2463567"/>
                    <a:pt x="478239" y="2498204"/>
                  </a:cubicBezTo>
                  <a:lnTo>
                    <a:pt x="579001" y="2665091"/>
                  </a:lnTo>
                  <a:cubicBezTo>
                    <a:pt x="601043" y="2697366"/>
                    <a:pt x="597894" y="2746960"/>
                    <a:pt x="572704" y="2776874"/>
                  </a:cubicBezTo>
                  <a:lnTo>
                    <a:pt x="441241" y="2928017"/>
                  </a:lnTo>
                  <a:cubicBezTo>
                    <a:pt x="416050" y="2957144"/>
                    <a:pt x="419199" y="3002014"/>
                    <a:pt x="448325" y="3027992"/>
                  </a:cubicBezTo>
                  <a:lnTo>
                    <a:pt x="678189" y="3227154"/>
                  </a:lnTo>
                  <a:cubicBezTo>
                    <a:pt x="707316" y="3252345"/>
                    <a:pt x="752186" y="3249196"/>
                    <a:pt x="778164" y="3220070"/>
                  </a:cubicBezTo>
                  <a:lnTo>
                    <a:pt x="895457" y="3085458"/>
                  </a:lnTo>
                  <a:cubicBezTo>
                    <a:pt x="920648" y="3056331"/>
                    <a:pt x="968667" y="3049246"/>
                    <a:pt x="1001730" y="3069714"/>
                  </a:cubicBezTo>
                  <a:lnTo>
                    <a:pt x="1174914" y="3164965"/>
                  </a:lnTo>
                  <a:cubicBezTo>
                    <a:pt x="1210339" y="3181497"/>
                    <a:pt x="1232380" y="3226367"/>
                    <a:pt x="1225295" y="3264940"/>
                  </a:cubicBezTo>
                  <a:lnTo>
                    <a:pt x="1188297" y="3455443"/>
                  </a:lnTo>
                  <a:cubicBezTo>
                    <a:pt x="1181212" y="3493229"/>
                    <a:pt x="1206403" y="3531015"/>
                    <a:pt x="1244188" y="3538100"/>
                  </a:cubicBezTo>
                  <a:lnTo>
                    <a:pt x="1542539" y="3596353"/>
                  </a:lnTo>
                  <a:cubicBezTo>
                    <a:pt x="1580324" y="3603438"/>
                    <a:pt x="1618110" y="3578247"/>
                    <a:pt x="1625195" y="3540461"/>
                  </a:cubicBezTo>
                  <a:lnTo>
                    <a:pt x="1658257" y="3371213"/>
                  </a:lnTo>
                  <a:cubicBezTo>
                    <a:pt x="1665342" y="3333427"/>
                    <a:pt x="1703915" y="3302726"/>
                    <a:pt x="1742488" y="3304300"/>
                  </a:cubicBezTo>
                  <a:lnTo>
                    <a:pt x="1944012" y="3299577"/>
                  </a:lnTo>
                  <a:cubicBezTo>
                    <a:pt x="1982585" y="3296428"/>
                    <a:pt x="2025094" y="3323980"/>
                    <a:pt x="2037690" y="3360979"/>
                  </a:cubicBezTo>
                  <a:lnTo>
                    <a:pt x="2099092" y="3538100"/>
                  </a:lnTo>
                  <a:cubicBezTo>
                    <a:pt x="2111687" y="3575098"/>
                    <a:pt x="2151834" y="3594779"/>
                    <a:pt x="2188833" y="3582183"/>
                  </a:cubicBezTo>
                  <a:lnTo>
                    <a:pt x="2476162" y="3482996"/>
                  </a:lnTo>
                  <a:cubicBezTo>
                    <a:pt x="2513161" y="3470400"/>
                    <a:pt x="2532841" y="3430253"/>
                    <a:pt x="2520246" y="3393254"/>
                  </a:cubicBezTo>
                  <a:lnTo>
                    <a:pt x="2465928" y="3235814"/>
                  </a:lnTo>
                  <a:cubicBezTo>
                    <a:pt x="2453333" y="3198815"/>
                    <a:pt x="2470652" y="3153944"/>
                    <a:pt x="2505289" y="3135839"/>
                  </a:cubicBezTo>
                  <a:lnTo>
                    <a:pt x="2680048" y="3029566"/>
                  </a:lnTo>
                  <a:cubicBezTo>
                    <a:pt x="2712323" y="3007525"/>
                    <a:pt x="2761917" y="3009886"/>
                    <a:pt x="2791831" y="3035864"/>
                  </a:cubicBezTo>
                  <a:lnTo>
                    <a:pt x="2929591" y="3155519"/>
                  </a:lnTo>
                  <a:cubicBezTo>
                    <a:pt x="2958718" y="3180709"/>
                    <a:pt x="3003589" y="3177561"/>
                    <a:pt x="3029566" y="3148434"/>
                  </a:cubicBezTo>
                  <a:lnTo>
                    <a:pt x="3228729" y="2918570"/>
                  </a:lnTo>
                  <a:cubicBezTo>
                    <a:pt x="3253919" y="2889444"/>
                    <a:pt x="3250770" y="2844573"/>
                    <a:pt x="3221644" y="2818596"/>
                  </a:cubicBezTo>
                  <a:lnTo>
                    <a:pt x="3098840" y="2711536"/>
                  </a:lnTo>
                  <a:cubicBezTo>
                    <a:pt x="3069714" y="2686345"/>
                    <a:pt x="3061842" y="2638326"/>
                    <a:pt x="3082309" y="2605263"/>
                  </a:cubicBezTo>
                  <a:lnTo>
                    <a:pt x="3179922" y="2424207"/>
                  </a:lnTo>
                  <a:cubicBezTo>
                    <a:pt x="3196453" y="2388782"/>
                    <a:pt x="3241324" y="2365954"/>
                    <a:pt x="3279110" y="2373826"/>
                  </a:cubicBezTo>
                  <a:lnTo>
                    <a:pt x="3455443" y="2408463"/>
                  </a:lnTo>
                  <a:cubicBezTo>
                    <a:pt x="3493229" y="2415547"/>
                    <a:pt x="3531015" y="2390357"/>
                    <a:pt x="3538100" y="2352571"/>
                  </a:cubicBezTo>
                  <a:lnTo>
                    <a:pt x="3596353" y="2054221"/>
                  </a:lnTo>
                  <a:cubicBezTo>
                    <a:pt x="3603438" y="2016435"/>
                    <a:pt x="3578247" y="1978649"/>
                    <a:pt x="3540461" y="1971565"/>
                  </a:cubicBezTo>
                  <a:lnTo>
                    <a:pt x="3381446" y="1940864"/>
                  </a:lnTo>
                  <a:cubicBezTo>
                    <a:pt x="3343660" y="1933779"/>
                    <a:pt x="3312959" y="1895206"/>
                    <a:pt x="3313747" y="1856633"/>
                  </a:cubicBezTo>
                  <a:lnTo>
                    <a:pt x="3306662" y="1651173"/>
                  </a:lnTo>
                  <a:cubicBezTo>
                    <a:pt x="3303513" y="1612600"/>
                    <a:pt x="3330278" y="1570091"/>
                    <a:pt x="3367276" y="1557495"/>
                  </a:cubicBezTo>
                  <a:lnTo>
                    <a:pt x="3538887" y="1498455"/>
                  </a:lnTo>
                  <a:close/>
                  <a:moveTo>
                    <a:pt x="2165217" y="2861892"/>
                  </a:moveTo>
                  <a:cubicBezTo>
                    <a:pt x="1577963" y="3064203"/>
                    <a:pt x="937966" y="2752471"/>
                    <a:pt x="735655" y="2165217"/>
                  </a:cubicBezTo>
                  <a:cubicBezTo>
                    <a:pt x="533344" y="1577963"/>
                    <a:pt x="845076" y="937966"/>
                    <a:pt x="1432330" y="735655"/>
                  </a:cubicBezTo>
                  <a:cubicBezTo>
                    <a:pt x="2019584" y="533344"/>
                    <a:pt x="2659581" y="845076"/>
                    <a:pt x="2861892" y="1432330"/>
                  </a:cubicBezTo>
                  <a:cubicBezTo>
                    <a:pt x="3064203" y="2019584"/>
                    <a:pt x="2751683" y="2659580"/>
                    <a:pt x="2165217" y="2861892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45;p26">
              <a:extLst>
                <a:ext uri="{FF2B5EF4-FFF2-40B4-BE49-F238E27FC236}">
                  <a16:creationId xmlns:a16="http://schemas.microsoft.com/office/drawing/2014/main" id="{259D2C7F-697F-5840-AF92-46932C5C7997}"/>
                </a:ext>
              </a:extLst>
            </p:cNvPr>
            <p:cNvSpPr/>
            <p:nvPr/>
          </p:nvSpPr>
          <p:spPr>
            <a:xfrm>
              <a:off x="9533417" y="3009055"/>
              <a:ext cx="1030870" cy="1030870"/>
            </a:xfrm>
            <a:prstGeom prst="ellipse">
              <a:avLst/>
            </a:prstGeom>
            <a:solidFill>
              <a:srgbClr val="00B0F0"/>
            </a:solidFill>
            <a:ln w="412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B69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46;p26">
            <a:extLst>
              <a:ext uri="{FF2B5EF4-FFF2-40B4-BE49-F238E27FC236}">
                <a16:creationId xmlns:a16="http://schemas.microsoft.com/office/drawing/2014/main" id="{8D6CB47C-180F-C544-B280-5DC9959B76FF}"/>
              </a:ext>
            </a:extLst>
          </p:cNvPr>
          <p:cNvGrpSpPr/>
          <p:nvPr/>
        </p:nvGrpSpPr>
        <p:grpSpPr>
          <a:xfrm>
            <a:off x="9666324" y="2942537"/>
            <a:ext cx="1320986" cy="1320986"/>
            <a:chOff x="1355511" y="2927755"/>
            <a:chExt cx="1938498" cy="1938498"/>
          </a:xfrm>
        </p:grpSpPr>
        <p:sp>
          <p:nvSpPr>
            <p:cNvPr id="281" name="Google Shape;247;p26">
              <a:extLst>
                <a:ext uri="{FF2B5EF4-FFF2-40B4-BE49-F238E27FC236}">
                  <a16:creationId xmlns:a16="http://schemas.microsoft.com/office/drawing/2014/main" id="{D873E56D-4AB5-0931-454C-8F5321F2A5EE}"/>
                </a:ext>
              </a:extLst>
            </p:cNvPr>
            <p:cNvSpPr/>
            <p:nvPr/>
          </p:nvSpPr>
          <p:spPr>
            <a:xfrm rot="-1711378">
              <a:off x="1610047" y="3182291"/>
              <a:ext cx="1429427" cy="1429427"/>
            </a:xfrm>
            <a:custGeom>
              <a:avLst/>
              <a:gdLst/>
              <a:ahLst/>
              <a:cxnLst/>
              <a:rect l="l" t="t" r="r" b="b"/>
              <a:pathLst>
                <a:path w="3597546" h="3597546" extrusionOk="0">
                  <a:moveTo>
                    <a:pt x="3538887" y="1498455"/>
                  </a:moveTo>
                  <a:cubicBezTo>
                    <a:pt x="3575885" y="1485860"/>
                    <a:pt x="3595566" y="1445712"/>
                    <a:pt x="3582970" y="1408714"/>
                  </a:cubicBezTo>
                  <a:lnTo>
                    <a:pt x="3483783" y="1121385"/>
                  </a:lnTo>
                  <a:cubicBezTo>
                    <a:pt x="3471187" y="1084386"/>
                    <a:pt x="3431040" y="1064706"/>
                    <a:pt x="3394042" y="1077301"/>
                  </a:cubicBezTo>
                  <a:lnTo>
                    <a:pt x="3238175" y="1130831"/>
                  </a:lnTo>
                  <a:cubicBezTo>
                    <a:pt x="3201177" y="1143426"/>
                    <a:pt x="3156306" y="1126108"/>
                    <a:pt x="3137413" y="1092258"/>
                  </a:cubicBezTo>
                  <a:lnTo>
                    <a:pt x="3029566" y="919073"/>
                  </a:lnTo>
                  <a:cubicBezTo>
                    <a:pt x="3006737" y="887585"/>
                    <a:pt x="3009099" y="837204"/>
                    <a:pt x="3035077" y="808078"/>
                  </a:cubicBezTo>
                  <a:lnTo>
                    <a:pt x="3155519" y="668743"/>
                  </a:lnTo>
                  <a:cubicBezTo>
                    <a:pt x="3180709" y="639616"/>
                    <a:pt x="3177561" y="594745"/>
                    <a:pt x="3148434" y="568768"/>
                  </a:cubicBezTo>
                  <a:lnTo>
                    <a:pt x="2918570" y="369605"/>
                  </a:lnTo>
                  <a:cubicBezTo>
                    <a:pt x="2889444" y="344415"/>
                    <a:pt x="2844573" y="347563"/>
                    <a:pt x="2818596" y="376690"/>
                  </a:cubicBezTo>
                  <a:lnTo>
                    <a:pt x="2707600" y="505004"/>
                  </a:lnTo>
                  <a:cubicBezTo>
                    <a:pt x="2682409" y="534131"/>
                    <a:pt x="2633603" y="542003"/>
                    <a:pt x="2600540" y="521535"/>
                  </a:cubicBezTo>
                  <a:lnTo>
                    <a:pt x="2423419" y="427858"/>
                  </a:lnTo>
                  <a:cubicBezTo>
                    <a:pt x="2387995" y="411327"/>
                    <a:pt x="2365166" y="367244"/>
                    <a:pt x="2372251" y="328671"/>
                  </a:cubicBezTo>
                  <a:lnTo>
                    <a:pt x="2408463" y="140529"/>
                  </a:lnTo>
                  <a:cubicBezTo>
                    <a:pt x="2415547" y="102743"/>
                    <a:pt x="2390357" y="64957"/>
                    <a:pt x="2352571" y="57872"/>
                  </a:cubicBezTo>
                  <a:lnTo>
                    <a:pt x="2054221" y="1194"/>
                  </a:lnTo>
                  <a:cubicBezTo>
                    <a:pt x="2016435" y="-5891"/>
                    <a:pt x="1978649" y="19300"/>
                    <a:pt x="1971565" y="57085"/>
                  </a:cubicBezTo>
                  <a:lnTo>
                    <a:pt x="1937715" y="230270"/>
                  </a:lnTo>
                  <a:cubicBezTo>
                    <a:pt x="1930630" y="268056"/>
                    <a:pt x="1892057" y="298757"/>
                    <a:pt x="1853484" y="297970"/>
                  </a:cubicBezTo>
                  <a:lnTo>
                    <a:pt x="1655896" y="305842"/>
                  </a:lnTo>
                  <a:cubicBezTo>
                    <a:pt x="1617323" y="309778"/>
                    <a:pt x="1574814" y="282226"/>
                    <a:pt x="1562219" y="245227"/>
                  </a:cubicBezTo>
                  <a:lnTo>
                    <a:pt x="1497668" y="58660"/>
                  </a:lnTo>
                  <a:cubicBezTo>
                    <a:pt x="1485073" y="21661"/>
                    <a:pt x="1444925" y="1981"/>
                    <a:pt x="1407927" y="14576"/>
                  </a:cubicBezTo>
                  <a:lnTo>
                    <a:pt x="1120597" y="113764"/>
                  </a:lnTo>
                  <a:cubicBezTo>
                    <a:pt x="1083599" y="126359"/>
                    <a:pt x="1063919" y="166507"/>
                    <a:pt x="1076514" y="203505"/>
                  </a:cubicBezTo>
                  <a:lnTo>
                    <a:pt x="1136341" y="375903"/>
                  </a:lnTo>
                  <a:cubicBezTo>
                    <a:pt x="1148937" y="412901"/>
                    <a:pt x="1131618" y="457772"/>
                    <a:pt x="1097769" y="476665"/>
                  </a:cubicBezTo>
                  <a:lnTo>
                    <a:pt x="932456" y="579788"/>
                  </a:lnTo>
                  <a:cubicBezTo>
                    <a:pt x="900968" y="602617"/>
                    <a:pt x="850587" y="599469"/>
                    <a:pt x="821460" y="574278"/>
                  </a:cubicBezTo>
                  <a:lnTo>
                    <a:pt x="668743" y="442028"/>
                  </a:lnTo>
                  <a:cubicBezTo>
                    <a:pt x="639616" y="416837"/>
                    <a:pt x="594745" y="419986"/>
                    <a:pt x="568768" y="449113"/>
                  </a:cubicBezTo>
                  <a:lnTo>
                    <a:pt x="369605" y="678189"/>
                  </a:lnTo>
                  <a:cubicBezTo>
                    <a:pt x="344415" y="707316"/>
                    <a:pt x="347563" y="752186"/>
                    <a:pt x="376690" y="778164"/>
                  </a:cubicBezTo>
                  <a:lnTo>
                    <a:pt x="517599" y="900180"/>
                  </a:lnTo>
                  <a:cubicBezTo>
                    <a:pt x="546726" y="925371"/>
                    <a:pt x="554598" y="973390"/>
                    <a:pt x="534131" y="1007240"/>
                  </a:cubicBezTo>
                  <a:lnTo>
                    <a:pt x="442815" y="1177276"/>
                  </a:lnTo>
                  <a:cubicBezTo>
                    <a:pt x="426284" y="1212700"/>
                    <a:pt x="381413" y="1235529"/>
                    <a:pt x="343627" y="1227657"/>
                  </a:cubicBezTo>
                  <a:lnTo>
                    <a:pt x="142103" y="1188297"/>
                  </a:lnTo>
                  <a:cubicBezTo>
                    <a:pt x="104318" y="1181212"/>
                    <a:pt x="66532" y="1206403"/>
                    <a:pt x="59447" y="1244188"/>
                  </a:cubicBezTo>
                  <a:lnTo>
                    <a:pt x="1194" y="1542539"/>
                  </a:lnTo>
                  <a:cubicBezTo>
                    <a:pt x="-5891" y="1580324"/>
                    <a:pt x="19300" y="1618110"/>
                    <a:pt x="57085" y="1625195"/>
                  </a:cubicBezTo>
                  <a:lnTo>
                    <a:pt x="240504" y="1660619"/>
                  </a:lnTo>
                  <a:cubicBezTo>
                    <a:pt x="278290" y="1667704"/>
                    <a:pt x="308990" y="1706277"/>
                    <a:pt x="308203" y="1744850"/>
                  </a:cubicBezTo>
                  <a:lnTo>
                    <a:pt x="313714" y="1937715"/>
                  </a:lnTo>
                  <a:cubicBezTo>
                    <a:pt x="316862" y="1976288"/>
                    <a:pt x="289310" y="2018797"/>
                    <a:pt x="252312" y="2031392"/>
                  </a:cubicBezTo>
                  <a:lnTo>
                    <a:pt x="59447" y="2097517"/>
                  </a:lnTo>
                  <a:cubicBezTo>
                    <a:pt x="22448" y="2110112"/>
                    <a:pt x="2768" y="2150260"/>
                    <a:pt x="15363" y="2187258"/>
                  </a:cubicBezTo>
                  <a:lnTo>
                    <a:pt x="114551" y="2474588"/>
                  </a:lnTo>
                  <a:cubicBezTo>
                    <a:pt x="127146" y="2511586"/>
                    <a:pt x="167294" y="2531266"/>
                    <a:pt x="204292" y="2518671"/>
                  </a:cubicBezTo>
                  <a:lnTo>
                    <a:pt x="378264" y="2458844"/>
                  </a:lnTo>
                  <a:cubicBezTo>
                    <a:pt x="415263" y="2446248"/>
                    <a:pt x="460134" y="2463567"/>
                    <a:pt x="478239" y="2498204"/>
                  </a:cubicBezTo>
                  <a:lnTo>
                    <a:pt x="579001" y="2665091"/>
                  </a:lnTo>
                  <a:cubicBezTo>
                    <a:pt x="601043" y="2697366"/>
                    <a:pt x="597894" y="2746960"/>
                    <a:pt x="572704" y="2776874"/>
                  </a:cubicBezTo>
                  <a:lnTo>
                    <a:pt x="441241" y="2928017"/>
                  </a:lnTo>
                  <a:cubicBezTo>
                    <a:pt x="416050" y="2957144"/>
                    <a:pt x="419199" y="3002014"/>
                    <a:pt x="448325" y="3027992"/>
                  </a:cubicBezTo>
                  <a:lnTo>
                    <a:pt x="678189" y="3227154"/>
                  </a:lnTo>
                  <a:cubicBezTo>
                    <a:pt x="707316" y="3252345"/>
                    <a:pt x="752186" y="3249196"/>
                    <a:pt x="778164" y="3220070"/>
                  </a:cubicBezTo>
                  <a:lnTo>
                    <a:pt x="895457" y="3085458"/>
                  </a:lnTo>
                  <a:cubicBezTo>
                    <a:pt x="920648" y="3056331"/>
                    <a:pt x="968667" y="3049246"/>
                    <a:pt x="1001730" y="3069714"/>
                  </a:cubicBezTo>
                  <a:lnTo>
                    <a:pt x="1174914" y="3164965"/>
                  </a:lnTo>
                  <a:cubicBezTo>
                    <a:pt x="1210339" y="3181497"/>
                    <a:pt x="1232380" y="3226367"/>
                    <a:pt x="1225295" y="3264940"/>
                  </a:cubicBezTo>
                  <a:lnTo>
                    <a:pt x="1188297" y="3455443"/>
                  </a:lnTo>
                  <a:cubicBezTo>
                    <a:pt x="1181212" y="3493229"/>
                    <a:pt x="1206403" y="3531015"/>
                    <a:pt x="1244188" y="3538100"/>
                  </a:cubicBezTo>
                  <a:lnTo>
                    <a:pt x="1542539" y="3596353"/>
                  </a:lnTo>
                  <a:cubicBezTo>
                    <a:pt x="1580324" y="3603438"/>
                    <a:pt x="1618110" y="3578247"/>
                    <a:pt x="1625195" y="3540461"/>
                  </a:cubicBezTo>
                  <a:lnTo>
                    <a:pt x="1658257" y="3371213"/>
                  </a:lnTo>
                  <a:cubicBezTo>
                    <a:pt x="1665342" y="3333427"/>
                    <a:pt x="1703915" y="3302726"/>
                    <a:pt x="1742488" y="3304300"/>
                  </a:cubicBezTo>
                  <a:lnTo>
                    <a:pt x="1944012" y="3299577"/>
                  </a:lnTo>
                  <a:cubicBezTo>
                    <a:pt x="1982585" y="3296428"/>
                    <a:pt x="2025094" y="3323980"/>
                    <a:pt x="2037690" y="3360979"/>
                  </a:cubicBezTo>
                  <a:lnTo>
                    <a:pt x="2099092" y="3538100"/>
                  </a:lnTo>
                  <a:cubicBezTo>
                    <a:pt x="2111687" y="3575098"/>
                    <a:pt x="2151834" y="3594779"/>
                    <a:pt x="2188833" y="3582183"/>
                  </a:cubicBezTo>
                  <a:lnTo>
                    <a:pt x="2476162" y="3482996"/>
                  </a:lnTo>
                  <a:cubicBezTo>
                    <a:pt x="2513161" y="3470400"/>
                    <a:pt x="2532841" y="3430253"/>
                    <a:pt x="2520246" y="3393254"/>
                  </a:cubicBezTo>
                  <a:lnTo>
                    <a:pt x="2465928" y="3235814"/>
                  </a:lnTo>
                  <a:cubicBezTo>
                    <a:pt x="2453333" y="3198815"/>
                    <a:pt x="2470652" y="3153944"/>
                    <a:pt x="2505289" y="3135839"/>
                  </a:cubicBezTo>
                  <a:lnTo>
                    <a:pt x="2680048" y="3029566"/>
                  </a:lnTo>
                  <a:cubicBezTo>
                    <a:pt x="2712323" y="3007525"/>
                    <a:pt x="2761917" y="3009886"/>
                    <a:pt x="2791831" y="3035864"/>
                  </a:cubicBezTo>
                  <a:lnTo>
                    <a:pt x="2929591" y="3155519"/>
                  </a:lnTo>
                  <a:cubicBezTo>
                    <a:pt x="2958718" y="3180709"/>
                    <a:pt x="3003589" y="3177561"/>
                    <a:pt x="3029566" y="3148434"/>
                  </a:cubicBezTo>
                  <a:lnTo>
                    <a:pt x="3228729" y="2918570"/>
                  </a:lnTo>
                  <a:cubicBezTo>
                    <a:pt x="3253919" y="2889444"/>
                    <a:pt x="3250770" y="2844573"/>
                    <a:pt x="3221644" y="2818596"/>
                  </a:cubicBezTo>
                  <a:lnTo>
                    <a:pt x="3098840" y="2711536"/>
                  </a:lnTo>
                  <a:cubicBezTo>
                    <a:pt x="3069714" y="2686345"/>
                    <a:pt x="3061842" y="2638326"/>
                    <a:pt x="3082309" y="2605263"/>
                  </a:cubicBezTo>
                  <a:lnTo>
                    <a:pt x="3179922" y="2424207"/>
                  </a:lnTo>
                  <a:cubicBezTo>
                    <a:pt x="3196453" y="2388782"/>
                    <a:pt x="3241324" y="2365954"/>
                    <a:pt x="3279110" y="2373826"/>
                  </a:cubicBezTo>
                  <a:lnTo>
                    <a:pt x="3455443" y="2408463"/>
                  </a:lnTo>
                  <a:cubicBezTo>
                    <a:pt x="3493229" y="2415547"/>
                    <a:pt x="3531015" y="2390357"/>
                    <a:pt x="3538100" y="2352571"/>
                  </a:cubicBezTo>
                  <a:lnTo>
                    <a:pt x="3596353" y="2054221"/>
                  </a:lnTo>
                  <a:cubicBezTo>
                    <a:pt x="3603438" y="2016435"/>
                    <a:pt x="3578247" y="1978649"/>
                    <a:pt x="3540461" y="1971565"/>
                  </a:cubicBezTo>
                  <a:lnTo>
                    <a:pt x="3381446" y="1940864"/>
                  </a:lnTo>
                  <a:cubicBezTo>
                    <a:pt x="3343660" y="1933779"/>
                    <a:pt x="3312959" y="1895206"/>
                    <a:pt x="3313747" y="1856633"/>
                  </a:cubicBezTo>
                  <a:lnTo>
                    <a:pt x="3306662" y="1651173"/>
                  </a:lnTo>
                  <a:cubicBezTo>
                    <a:pt x="3303513" y="1612600"/>
                    <a:pt x="3330278" y="1570091"/>
                    <a:pt x="3367276" y="1557495"/>
                  </a:cubicBezTo>
                  <a:lnTo>
                    <a:pt x="3538887" y="1498455"/>
                  </a:lnTo>
                  <a:close/>
                  <a:moveTo>
                    <a:pt x="2165217" y="2861892"/>
                  </a:moveTo>
                  <a:cubicBezTo>
                    <a:pt x="1577963" y="3064203"/>
                    <a:pt x="937966" y="2752471"/>
                    <a:pt x="735655" y="2165217"/>
                  </a:cubicBezTo>
                  <a:cubicBezTo>
                    <a:pt x="533344" y="1577963"/>
                    <a:pt x="845076" y="937966"/>
                    <a:pt x="1432330" y="735655"/>
                  </a:cubicBezTo>
                  <a:cubicBezTo>
                    <a:pt x="2019584" y="533344"/>
                    <a:pt x="2659581" y="845076"/>
                    <a:pt x="2861892" y="1432330"/>
                  </a:cubicBezTo>
                  <a:cubicBezTo>
                    <a:pt x="3064203" y="2019584"/>
                    <a:pt x="2751683" y="2659580"/>
                    <a:pt x="2165217" y="2861892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48;p26">
              <a:extLst>
                <a:ext uri="{FF2B5EF4-FFF2-40B4-BE49-F238E27FC236}">
                  <a16:creationId xmlns:a16="http://schemas.microsoft.com/office/drawing/2014/main" id="{DC2790FC-A0D9-6A74-BDE3-D6DB1B1F4D7D}"/>
                </a:ext>
              </a:extLst>
            </p:cNvPr>
            <p:cNvSpPr/>
            <p:nvPr/>
          </p:nvSpPr>
          <p:spPr>
            <a:xfrm>
              <a:off x="1882404" y="3454228"/>
              <a:ext cx="885551" cy="885551"/>
            </a:xfrm>
            <a:prstGeom prst="ellipse">
              <a:avLst/>
            </a:prstGeom>
            <a:solidFill>
              <a:srgbClr val="FFC000"/>
            </a:solidFill>
            <a:ln w="412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B69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49;p26">
            <a:extLst>
              <a:ext uri="{FF2B5EF4-FFF2-40B4-BE49-F238E27FC236}">
                <a16:creationId xmlns:a16="http://schemas.microsoft.com/office/drawing/2014/main" id="{6A241CA9-E085-344E-230F-8BE9BCABE98A}"/>
              </a:ext>
            </a:extLst>
          </p:cNvPr>
          <p:cNvGrpSpPr/>
          <p:nvPr/>
        </p:nvGrpSpPr>
        <p:grpSpPr>
          <a:xfrm>
            <a:off x="10802195" y="2461276"/>
            <a:ext cx="375028" cy="416707"/>
            <a:chOff x="1937772" y="1600603"/>
            <a:chExt cx="3088439" cy="3431676"/>
          </a:xfrm>
        </p:grpSpPr>
        <p:grpSp>
          <p:nvGrpSpPr>
            <p:cNvPr id="257" name="Google Shape;250;p26">
              <a:extLst>
                <a:ext uri="{FF2B5EF4-FFF2-40B4-BE49-F238E27FC236}">
                  <a16:creationId xmlns:a16="http://schemas.microsoft.com/office/drawing/2014/main" id="{477B4DC0-DB16-A03C-5F0F-CC7DE53CDCEC}"/>
                </a:ext>
              </a:extLst>
            </p:cNvPr>
            <p:cNvGrpSpPr/>
            <p:nvPr/>
          </p:nvGrpSpPr>
          <p:grpSpPr>
            <a:xfrm rot="10800000">
              <a:off x="2654236" y="2231046"/>
              <a:ext cx="1641920" cy="2801233"/>
              <a:chOff x="8323516" y="1636395"/>
              <a:chExt cx="2070734" cy="3532822"/>
            </a:xfrm>
          </p:grpSpPr>
          <p:sp>
            <p:nvSpPr>
              <p:cNvPr id="267" name="Google Shape;251;p26">
                <a:extLst>
                  <a:ext uri="{FF2B5EF4-FFF2-40B4-BE49-F238E27FC236}">
                    <a16:creationId xmlns:a16="http://schemas.microsoft.com/office/drawing/2014/main" id="{0918D9B1-037A-ACC2-96D7-FEFCB96CA37D}"/>
                  </a:ext>
                </a:extLst>
              </p:cNvPr>
              <p:cNvSpPr/>
              <p:nvPr/>
            </p:nvSpPr>
            <p:spPr>
              <a:xfrm>
                <a:off x="8323516" y="2619375"/>
                <a:ext cx="2070734" cy="2540317"/>
              </a:xfrm>
              <a:custGeom>
                <a:avLst/>
                <a:gdLst/>
                <a:ahLst/>
                <a:cxnLst/>
                <a:rect l="l" t="t" r="r" b="b"/>
                <a:pathLst>
                  <a:path w="2070734" h="2540317" extrusionOk="0">
                    <a:moveTo>
                      <a:pt x="1035368" y="2540318"/>
                    </a:moveTo>
                    <a:cubicBezTo>
                      <a:pt x="1606868" y="2540318"/>
                      <a:pt x="2070735" y="2076450"/>
                      <a:pt x="2070735" y="1504950"/>
                    </a:cubicBezTo>
                    <a:cubicBezTo>
                      <a:pt x="2070735" y="1214438"/>
                      <a:pt x="1950720" y="952500"/>
                      <a:pt x="1758315" y="763905"/>
                    </a:cubicBezTo>
                    <a:cubicBezTo>
                      <a:pt x="1668780" y="669607"/>
                      <a:pt x="1580197" y="561022"/>
                      <a:pt x="1566862" y="347663"/>
                    </a:cubicBezTo>
                    <a:cubicBezTo>
                      <a:pt x="1555433" y="158115"/>
                      <a:pt x="1565910" y="52388"/>
                      <a:pt x="1450658" y="0"/>
                    </a:cubicBezTo>
                    <a:lnTo>
                      <a:pt x="620078" y="0"/>
                    </a:lnTo>
                    <a:cubicBezTo>
                      <a:pt x="505778" y="52388"/>
                      <a:pt x="515303" y="158115"/>
                      <a:pt x="504825" y="347663"/>
                    </a:cubicBezTo>
                    <a:cubicBezTo>
                      <a:pt x="493395" y="548640"/>
                      <a:pt x="407670" y="661035"/>
                      <a:pt x="325755" y="750570"/>
                    </a:cubicBezTo>
                    <a:cubicBezTo>
                      <a:pt x="125730" y="939165"/>
                      <a:pt x="0" y="1206818"/>
                      <a:pt x="0" y="1503998"/>
                    </a:cubicBezTo>
                    <a:cubicBezTo>
                      <a:pt x="0" y="2076450"/>
                      <a:pt x="463868" y="2540318"/>
                      <a:pt x="1035368" y="2540318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52;p26">
                <a:extLst>
                  <a:ext uri="{FF2B5EF4-FFF2-40B4-BE49-F238E27FC236}">
                    <a16:creationId xmlns:a16="http://schemas.microsoft.com/office/drawing/2014/main" id="{62275319-C888-74FD-1FB6-5CC39084BC1C}"/>
                  </a:ext>
                </a:extLst>
              </p:cNvPr>
              <p:cNvSpPr/>
              <p:nvPr/>
            </p:nvSpPr>
            <p:spPr>
              <a:xfrm>
                <a:off x="8880728" y="2304097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3"/>
                      <a:pt x="902970" y="54293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53;p26">
                <a:extLst>
                  <a:ext uri="{FF2B5EF4-FFF2-40B4-BE49-F238E27FC236}">
                    <a16:creationId xmlns:a16="http://schemas.microsoft.com/office/drawing/2014/main" id="{D4D94458-D3B1-88BD-4BAC-B7C53D0B921F}"/>
                  </a:ext>
                </a:extLst>
              </p:cNvPr>
              <p:cNvSpPr/>
              <p:nvPr/>
            </p:nvSpPr>
            <p:spPr>
              <a:xfrm>
                <a:off x="8884538" y="2357437"/>
                <a:ext cx="931545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1545" h="105727" extrusionOk="0">
                    <a:moveTo>
                      <a:pt x="0" y="78105"/>
                    </a:moveTo>
                    <a:cubicBezTo>
                      <a:pt x="0" y="62865"/>
                      <a:pt x="9525" y="51435"/>
                      <a:pt x="24765" y="51435"/>
                    </a:cubicBezTo>
                    <a:lnTo>
                      <a:pt x="902970" y="0"/>
                    </a:lnTo>
                    <a:cubicBezTo>
                      <a:pt x="918210" y="0"/>
                      <a:pt x="931545" y="12383"/>
                      <a:pt x="931545" y="26670"/>
                    </a:cubicBezTo>
                    <a:lnTo>
                      <a:pt x="931545" y="27622"/>
                    </a:lnTo>
                    <a:cubicBezTo>
                      <a:pt x="931545" y="42863"/>
                      <a:pt x="917258" y="54292"/>
                      <a:pt x="902018" y="54292"/>
                    </a:cubicBezTo>
                    <a:lnTo>
                      <a:pt x="26670" y="105728"/>
                    </a:lnTo>
                    <a:cubicBezTo>
                      <a:pt x="11430" y="105728"/>
                      <a:pt x="952" y="93345"/>
                      <a:pt x="952" y="79058"/>
                    </a:cubicBezTo>
                    <a:lnTo>
                      <a:pt x="952" y="7810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54;p26">
                <a:extLst>
                  <a:ext uri="{FF2B5EF4-FFF2-40B4-BE49-F238E27FC236}">
                    <a16:creationId xmlns:a16="http://schemas.microsoft.com/office/drawing/2014/main" id="{5DCA5747-D210-11E0-9136-1DEDE5E20D6E}"/>
                  </a:ext>
                </a:extLst>
              </p:cNvPr>
              <p:cNvSpPr/>
              <p:nvPr/>
            </p:nvSpPr>
            <p:spPr>
              <a:xfrm>
                <a:off x="8862312" y="1789747"/>
                <a:ext cx="968633" cy="351613"/>
              </a:xfrm>
              <a:custGeom>
                <a:avLst/>
                <a:gdLst/>
                <a:ahLst/>
                <a:cxnLst/>
                <a:rect l="l" t="t" r="r" b="b"/>
                <a:pathLst>
                  <a:path w="968633" h="351613" extrusionOk="0">
                    <a:moveTo>
                      <a:pt x="240348" y="0"/>
                    </a:moveTo>
                    <a:lnTo>
                      <a:pt x="739458" y="0"/>
                    </a:lnTo>
                    <a:cubicBezTo>
                      <a:pt x="950913" y="162878"/>
                      <a:pt x="967106" y="248603"/>
                      <a:pt x="967106" y="248603"/>
                    </a:cubicBezTo>
                    <a:cubicBezTo>
                      <a:pt x="975678" y="281940"/>
                      <a:pt x="947103" y="303848"/>
                      <a:pt x="908051" y="301943"/>
                    </a:cubicBezTo>
                    <a:lnTo>
                      <a:pt x="65088" y="351473"/>
                    </a:lnTo>
                    <a:cubicBezTo>
                      <a:pt x="26036" y="354330"/>
                      <a:pt x="-15874" y="313373"/>
                      <a:pt x="6033" y="247650"/>
                    </a:cubicBezTo>
                    <a:cubicBezTo>
                      <a:pt x="6986" y="248603"/>
                      <a:pt x="36513" y="143828"/>
                      <a:pt x="24034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55;p26">
                <a:extLst>
                  <a:ext uri="{FF2B5EF4-FFF2-40B4-BE49-F238E27FC236}">
                    <a16:creationId xmlns:a16="http://schemas.microsoft.com/office/drawing/2014/main" id="{153B5F1E-BA45-5A5D-65C5-64138A89D578}"/>
                  </a:ext>
                </a:extLst>
              </p:cNvPr>
              <p:cNvSpPr/>
              <p:nvPr/>
            </p:nvSpPr>
            <p:spPr>
              <a:xfrm>
                <a:off x="8882633" y="2410777"/>
                <a:ext cx="931544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1544" h="105727" extrusionOk="0">
                    <a:moveTo>
                      <a:pt x="0" y="78105"/>
                    </a:moveTo>
                    <a:cubicBezTo>
                      <a:pt x="0" y="62865"/>
                      <a:pt x="10477" y="51435"/>
                      <a:pt x="25717" y="51435"/>
                    </a:cubicBezTo>
                    <a:lnTo>
                      <a:pt x="903922" y="0"/>
                    </a:lnTo>
                    <a:cubicBezTo>
                      <a:pt x="919163" y="0"/>
                      <a:pt x="931545" y="12382"/>
                      <a:pt x="931545" y="26670"/>
                    </a:cubicBezTo>
                    <a:lnTo>
                      <a:pt x="931545" y="27622"/>
                    </a:lnTo>
                    <a:cubicBezTo>
                      <a:pt x="931545" y="42863"/>
                      <a:pt x="918210" y="54292"/>
                      <a:pt x="902970" y="54292"/>
                    </a:cubicBezTo>
                    <a:lnTo>
                      <a:pt x="26670" y="105728"/>
                    </a:lnTo>
                    <a:cubicBezTo>
                      <a:pt x="11430" y="105728"/>
                      <a:pt x="952" y="93345"/>
                      <a:pt x="952" y="79057"/>
                    </a:cubicBezTo>
                    <a:lnTo>
                      <a:pt x="952" y="78105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56;p26">
                <a:extLst>
                  <a:ext uri="{FF2B5EF4-FFF2-40B4-BE49-F238E27FC236}">
                    <a16:creationId xmlns:a16="http://schemas.microsoft.com/office/drawing/2014/main" id="{F2AB9BAF-0280-5146-D901-AF1C1FA24957}"/>
                  </a:ext>
                </a:extLst>
              </p:cNvPr>
              <p:cNvSpPr/>
              <p:nvPr/>
            </p:nvSpPr>
            <p:spPr>
              <a:xfrm>
                <a:off x="8880728" y="2249804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2"/>
                      <a:pt x="902970" y="54292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57;p26">
                <a:extLst>
                  <a:ext uri="{FF2B5EF4-FFF2-40B4-BE49-F238E27FC236}">
                    <a16:creationId xmlns:a16="http://schemas.microsoft.com/office/drawing/2014/main" id="{7EE03987-0B5D-5308-92D2-64F340C08A91}"/>
                  </a:ext>
                </a:extLst>
              </p:cNvPr>
              <p:cNvSpPr/>
              <p:nvPr/>
            </p:nvSpPr>
            <p:spPr>
              <a:xfrm>
                <a:off x="8880728" y="2194559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3"/>
                      <a:pt x="902970" y="54293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58;p26">
                <a:extLst>
                  <a:ext uri="{FF2B5EF4-FFF2-40B4-BE49-F238E27FC236}">
                    <a16:creationId xmlns:a16="http://schemas.microsoft.com/office/drawing/2014/main" id="{6FF7D8C7-E6E9-D294-29A9-DF18D9F5A3DB}"/>
                  </a:ext>
                </a:extLst>
              </p:cNvPr>
              <p:cNvSpPr/>
              <p:nvPr/>
            </p:nvSpPr>
            <p:spPr>
              <a:xfrm>
                <a:off x="8880728" y="2142172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3"/>
                      <a:pt x="902970" y="54293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59;p26">
                <a:extLst>
                  <a:ext uri="{FF2B5EF4-FFF2-40B4-BE49-F238E27FC236}">
                    <a16:creationId xmlns:a16="http://schemas.microsoft.com/office/drawing/2014/main" id="{49023FC1-727C-DF75-4A40-4B22955D8714}"/>
                  </a:ext>
                </a:extLst>
              </p:cNvPr>
              <p:cNvSpPr/>
              <p:nvPr/>
            </p:nvSpPr>
            <p:spPr>
              <a:xfrm>
                <a:off x="8880728" y="2089784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3"/>
                      <a:pt x="902970" y="54293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60;p26">
                <a:extLst>
                  <a:ext uri="{FF2B5EF4-FFF2-40B4-BE49-F238E27FC236}">
                    <a16:creationId xmlns:a16="http://schemas.microsoft.com/office/drawing/2014/main" id="{F28CDEFC-0EEB-FED2-3768-61F2FE760BDC}"/>
                  </a:ext>
                </a:extLst>
              </p:cNvPr>
              <p:cNvSpPr/>
              <p:nvPr/>
            </p:nvSpPr>
            <p:spPr>
              <a:xfrm>
                <a:off x="9103613" y="1636395"/>
                <a:ext cx="497204" cy="159565"/>
              </a:xfrm>
              <a:custGeom>
                <a:avLst/>
                <a:gdLst/>
                <a:ahLst/>
                <a:cxnLst/>
                <a:rect l="l" t="t" r="r" b="b"/>
                <a:pathLst>
                  <a:path w="497204" h="159565" extrusionOk="0">
                    <a:moveTo>
                      <a:pt x="0" y="150495"/>
                    </a:moveTo>
                    <a:cubicBezTo>
                      <a:pt x="0" y="117158"/>
                      <a:pt x="111442" y="0"/>
                      <a:pt x="248602" y="0"/>
                    </a:cubicBezTo>
                    <a:cubicBezTo>
                      <a:pt x="385763" y="0"/>
                      <a:pt x="497205" y="117158"/>
                      <a:pt x="497205" y="150495"/>
                    </a:cubicBezTo>
                    <a:cubicBezTo>
                      <a:pt x="497205" y="165735"/>
                      <a:pt x="384810" y="157163"/>
                      <a:pt x="246697" y="157163"/>
                    </a:cubicBezTo>
                    <a:cubicBezTo>
                      <a:pt x="110490" y="158115"/>
                      <a:pt x="0" y="164783"/>
                      <a:pt x="0" y="150495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61;p26">
                <a:extLst>
                  <a:ext uri="{FF2B5EF4-FFF2-40B4-BE49-F238E27FC236}">
                    <a16:creationId xmlns:a16="http://schemas.microsoft.com/office/drawing/2014/main" id="{EF74B561-1478-2449-49B2-9FA581001E45}"/>
                  </a:ext>
                </a:extLst>
              </p:cNvPr>
              <p:cNvSpPr/>
              <p:nvPr/>
            </p:nvSpPr>
            <p:spPr>
              <a:xfrm>
                <a:off x="8879776" y="2440227"/>
                <a:ext cx="960120" cy="188672"/>
              </a:xfrm>
              <a:custGeom>
                <a:avLst/>
                <a:gdLst/>
                <a:ahLst/>
                <a:cxnLst/>
                <a:rect l="l" t="t" r="r" b="b"/>
                <a:pathLst>
                  <a:path w="960120" h="188672" extrusionOk="0">
                    <a:moveTo>
                      <a:pt x="0" y="112473"/>
                    </a:moveTo>
                    <a:cubicBezTo>
                      <a:pt x="0" y="83898"/>
                      <a:pt x="5715" y="77230"/>
                      <a:pt x="25717" y="74373"/>
                    </a:cubicBezTo>
                    <a:lnTo>
                      <a:pt x="899160" y="78"/>
                    </a:lnTo>
                    <a:cubicBezTo>
                      <a:pt x="941070" y="-1827"/>
                      <a:pt x="957262" y="31510"/>
                      <a:pt x="957262" y="60085"/>
                    </a:cubicBezTo>
                    <a:lnTo>
                      <a:pt x="960120" y="137238"/>
                    </a:lnTo>
                    <a:cubicBezTo>
                      <a:pt x="960120" y="165813"/>
                      <a:pt x="933450" y="188673"/>
                      <a:pt x="901065" y="188673"/>
                    </a:cubicBezTo>
                    <a:lnTo>
                      <a:pt x="320040" y="188673"/>
                    </a:lnTo>
                    <a:lnTo>
                      <a:pt x="59055" y="188673"/>
                    </a:lnTo>
                    <a:cubicBezTo>
                      <a:pt x="26670" y="188673"/>
                      <a:pt x="0" y="165813"/>
                      <a:pt x="0" y="137238"/>
                    </a:cubicBezTo>
                    <a:lnTo>
                      <a:pt x="0" y="11247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62;p26">
                <a:extLst>
                  <a:ext uri="{FF2B5EF4-FFF2-40B4-BE49-F238E27FC236}">
                    <a16:creationId xmlns:a16="http://schemas.microsoft.com/office/drawing/2014/main" id="{ACF42DB5-8CD6-2AEA-730C-A73981B0ADC2}"/>
                  </a:ext>
                </a:extLst>
              </p:cNvPr>
              <p:cNvSpPr/>
              <p:nvPr/>
            </p:nvSpPr>
            <p:spPr>
              <a:xfrm>
                <a:off x="8323516" y="2627947"/>
                <a:ext cx="2070734" cy="2541270"/>
              </a:xfrm>
              <a:custGeom>
                <a:avLst/>
                <a:gdLst/>
                <a:ahLst/>
                <a:cxnLst/>
                <a:rect l="l" t="t" r="r" b="b"/>
                <a:pathLst>
                  <a:path w="2070734" h="2541270" extrusionOk="0">
                    <a:moveTo>
                      <a:pt x="1035368" y="2541270"/>
                    </a:moveTo>
                    <a:cubicBezTo>
                      <a:pt x="1606868" y="2541270"/>
                      <a:pt x="2070735" y="2077403"/>
                      <a:pt x="2070735" y="1505903"/>
                    </a:cubicBezTo>
                    <a:cubicBezTo>
                      <a:pt x="2070735" y="1215390"/>
                      <a:pt x="1950720" y="953453"/>
                      <a:pt x="1758315" y="764858"/>
                    </a:cubicBezTo>
                    <a:cubicBezTo>
                      <a:pt x="1668780" y="670560"/>
                      <a:pt x="1580197" y="561022"/>
                      <a:pt x="1566862" y="348615"/>
                    </a:cubicBezTo>
                    <a:cubicBezTo>
                      <a:pt x="1555433" y="159068"/>
                      <a:pt x="1565910" y="55245"/>
                      <a:pt x="1450658" y="0"/>
                    </a:cubicBezTo>
                    <a:lnTo>
                      <a:pt x="620078" y="0"/>
                    </a:lnTo>
                    <a:cubicBezTo>
                      <a:pt x="505778" y="55245"/>
                      <a:pt x="515303" y="159068"/>
                      <a:pt x="504825" y="348615"/>
                    </a:cubicBezTo>
                    <a:cubicBezTo>
                      <a:pt x="493395" y="549593"/>
                      <a:pt x="407670" y="661988"/>
                      <a:pt x="325755" y="752475"/>
                    </a:cubicBezTo>
                    <a:cubicBezTo>
                      <a:pt x="125730" y="941070"/>
                      <a:pt x="0" y="1209675"/>
                      <a:pt x="0" y="1505903"/>
                    </a:cubicBezTo>
                    <a:cubicBezTo>
                      <a:pt x="0" y="2077403"/>
                      <a:pt x="463868" y="2541270"/>
                      <a:pt x="1035368" y="2541270"/>
                    </a:cubicBezTo>
                    <a:close/>
                    <a:moveTo>
                      <a:pt x="331470" y="755333"/>
                    </a:moveTo>
                    <a:cubicBezTo>
                      <a:pt x="412432" y="665797"/>
                      <a:pt x="498157" y="554355"/>
                      <a:pt x="509587" y="355283"/>
                    </a:cubicBezTo>
                    <a:cubicBezTo>
                      <a:pt x="521018" y="167640"/>
                      <a:pt x="510540" y="61913"/>
                      <a:pt x="624840" y="10478"/>
                    </a:cubicBezTo>
                    <a:lnTo>
                      <a:pt x="1450658" y="10478"/>
                    </a:lnTo>
                    <a:cubicBezTo>
                      <a:pt x="1564958" y="61913"/>
                      <a:pt x="1554480" y="167640"/>
                      <a:pt x="1565910" y="355283"/>
                    </a:cubicBezTo>
                    <a:cubicBezTo>
                      <a:pt x="1578293" y="566738"/>
                      <a:pt x="1666875" y="674370"/>
                      <a:pt x="1755458" y="768668"/>
                    </a:cubicBezTo>
                    <a:cubicBezTo>
                      <a:pt x="1946910" y="955358"/>
                      <a:pt x="2065972" y="1216343"/>
                      <a:pt x="2065972" y="1504950"/>
                    </a:cubicBezTo>
                    <a:cubicBezTo>
                      <a:pt x="2065972" y="2073593"/>
                      <a:pt x="1604010" y="2536508"/>
                      <a:pt x="1035368" y="2536508"/>
                    </a:cubicBezTo>
                    <a:cubicBezTo>
                      <a:pt x="466725" y="2536508"/>
                      <a:pt x="8573" y="2073593"/>
                      <a:pt x="8573" y="1504950"/>
                    </a:cubicBezTo>
                    <a:cubicBezTo>
                      <a:pt x="7620" y="1209675"/>
                      <a:pt x="132398" y="942975"/>
                      <a:pt x="331470" y="755333"/>
                    </a:cubicBezTo>
                    <a:close/>
                  </a:path>
                </a:pathLst>
              </a:custGeom>
              <a:solidFill>
                <a:srgbClr val="303035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63;p26">
                <a:extLst>
                  <a:ext uri="{FF2B5EF4-FFF2-40B4-BE49-F238E27FC236}">
                    <a16:creationId xmlns:a16="http://schemas.microsoft.com/office/drawing/2014/main" id="{6B52323D-116B-2422-D210-7B317DB1A648}"/>
                  </a:ext>
                </a:extLst>
              </p:cNvPr>
              <p:cNvSpPr/>
              <p:nvPr/>
            </p:nvSpPr>
            <p:spPr>
              <a:xfrm>
                <a:off x="8323516" y="2628900"/>
                <a:ext cx="1373505" cy="2540317"/>
              </a:xfrm>
              <a:custGeom>
                <a:avLst/>
                <a:gdLst/>
                <a:ahLst/>
                <a:cxnLst/>
                <a:rect l="l" t="t" r="r" b="b"/>
                <a:pathLst>
                  <a:path w="1373505" h="2540317" extrusionOk="0">
                    <a:moveTo>
                      <a:pt x="1035368" y="2540318"/>
                    </a:moveTo>
                    <a:cubicBezTo>
                      <a:pt x="1153478" y="2540318"/>
                      <a:pt x="1267778" y="2520315"/>
                      <a:pt x="1373505" y="2484120"/>
                    </a:cubicBezTo>
                    <a:cubicBezTo>
                      <a:pt x="1273493" y="2516505"/>
                      <a:pt x="1165860" y="2537460"/>
                      <a:pt x="1054418" y="2537460"/>
                    </a:cubicBezTo>
                    <a:cubicBezTo>
                      <a:pt x="482918" y="2537460"/>
                      <a:pt x="8573" y="2071688"/>
                      <a:pt x="8573" y="1500188"/>
                    </a:cubicBezTo>
                    <a:cubicBezTo>
                      <a:pt x="8573" y="1203007"/>
                      <a:pt x="141923" y="934403"/>
                      <a:pt x="341948" y="745807"/>
                    </a:cubicBezTo>
                    <a:cubicBezTo>
                      <a:pt x="423862" y="655320"/>
                      <a:pt x="499110" y="540068"/>
                      <a:pt x="510540" y="339090"/>
                    </a:cubicBezTo>
                    <a:cubicBezTo>
                      <a:pt x="521018" y="157163"/>
                      <a:pt x="508635" y="52388"/>
                      <a:pt x="626745" y="0"/>
                    </a:cubicBezTo>
                    <a:lnTo>
                      <a:pt x="620078" y="0"/>
                    </a:lnTo>
                    <a:cubicBezTo>
                      <a:pt x="505778" y="55245"/>
                      <a:pt x="515303" y="159068"/>
                      <a:pt x="504825" y="348615"/>
                    </a:cubicBezTo>
                    <a:cubicBezTo>
                      <a:pt x="493395" y="549593"/>
                      <a:pt x="407670" y="661988"/>
                      <a:pt x="325755" y="752475"/>
                    </a:cubicBezTo>
                    <a:cubicBezTo>
                      <a:pt x="125730" y="941070"/>
                      <a:pt x="0" y="1209675"/>
                      <a:pt x="0" y="1505903"/>
                    </a:cubicBezTo>
                    <a:cubicBezTo>
                      <a:pt x="0" y="2076450"/>
                      <a:pt x="463868" y="2540318"/>
                      <a:pt x="1035368" y="2540318"/>
                    </a:cubicBezTo>
                    <a:close/>
                  </a:path>
                </a:pathLst>
              </a:custGeom>
              <a:solidFill>
                <a:srgbClr val="FFFFFF">
                  <a:alpha val="2784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64;p26">
                <a:extLst>
                  <a:ext uri="{FF2B5EF4-FFF2-40B4-BE49-F238E27FC236}">
                    <a16:creationId xmlns:a16="http://schemas.microsoft.com/office/drawing/2014/main" id="{912CBFBF-CE96-2B78-6D8E-8F7F883627C5}"/>
                  </a:ext>
                </a:extLst>
              </p:cNvPr>
              <p:cNvSpPr/>
              <p:nvPr/>
            </p:nvSpPr>
            <p:spPr>
              <a:xfrm>
                <a:off x="8943593" y="2627947"/>
                <a:ext cx="831532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831532" h="3809" extrusionOk="0">
                    <a:moveTo>
                      <a:pt x="831532" y="953"/>
                    </a:moveTo>
                    <a:lnTo>
                      <a:pt x="727710" y="1905"/>
                    </a:lnTo>
                    <a:lnTo>
                      <a:pt x="623888" y="2858"/>
                    </a:lnTo>
                    <a:cubicBezTo>
                      <a:pt x="554355" y="3810"/>
                      <a:pt x="484822" y="3810"/>
                      <a:pt x="416242" y="3810"/>
                    </a:cubicBezTo>
                    <a:lnTo>
                      <a:pt x="312420" y="3810"/>
                    </a:lnTo>
                    <a:lnTo>
                      <a:pt x="260033" y="3810"/>
                    </a:lnTo>
                    <a:lnTo>
                      <a:pt x="207645" y="3810"/>
                    </a:lnTo>
                    <a:lnTo>
                      <a:pt x="103822" y="1905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207645" y="0"/>
                    </a:lnTo>
                    <a:lnTo>
                      <a:pt x="260033" y="0"/>
                    </a:lnTo>
                    <a:lnTo>
                      <a:pt x="312420" y="0"/>
                    </a:lnTo>
                    <a:lnTo>
                      <a:pt x="416242" y="0"/>
                    </a:lnTo>
                    <a:cubicBezTo>
                      <a:pt x="485775" y="0"/>
                      <a:pt x="554355" y="0"/>
                      <a:pt x="623888" y="0"/>
                    </a:cubicBezTo>
                    <a:lnTo>
                      <a:pt x="727710" y="0"/>
                    </a:lnTo>
                    <a:lnTo>
                      <a:pt x="831532" y="953"/>
                    </a:ln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65;p26">
              <a:extLst>
                <a:ext uri="{FF2B5EF4-FFF2-40B4-BE49-F238E27FC236}">
                  <a16:creationId xmlns:a16="http://schemas.microsoft.com/office/drawing/2014/main" id="{92D0509C-9BB6-EE81-B14C-3685AAE15914}"/>
                </a:ext>
              </a:extLst>
            </p:cNvPr>
            <p:cNvGrpSpPr/>
            <p:nvPr/>
          </p:nvGrpSpPr>
          <p:grpSpPr>
            <a:xfrm rot="10800000">
              <a:off x="1937772" y="1600603"/>
              <a:ext cx="3088439" cy="2173756"/>
              <a:chOff x="7214791" y="3217331"/>
              <a:chExt cx="4182101" cy="2943516"/>
            </a:xfrm>
          </p:grpSpPr>
          <p:sp>
            <p:nvSpPr>
              <p:cNvPr id="259" name="Google Shape;266;p26">
                <a:extLst>
                  <a:ext uri="{FF2B5EF4-FFF2-40B4-BE49-F238E27FC236}">
                    <a16:creationId xmlns:a16="http://schemas.microsoft.com/office/drawing/2014/main" id="{B457F2F3-56F1-30A0-31FF-4B8A8CA14D06}"/>
                  </a:ext>
                </a:extLst>
              </p:cNvPr>
              <p:cNvSpPr/>
              <p:nvPr/>
            </p:nvSpPr>
            <p:spPr>
              <a:xfrm>
                <a:off x="10620372" y="3217331"/>
                <a:ext cx="663554" cy="422383"/>
              </a:xfrm>
              <a:custGeom>
                <a:avLst/>
                <a:gdLst/>
                <a:ahLst/>
                <a:cxnLst/>
                <a:rect l="l" t="t" r="r" b="b"/>
                <a:pathLst>
                  <a:path w="663554" h="422383" extrusionOk="0">
                    <a:moveTo>
                      <a:pt x="652084" y="51648"/>
                    </a:moveTo>
                    <a:cubicBezTo>
                      <a:pt x="673039" y="92606"/>
                      <a:pt x="664466" y="138325"/>
                      <a:pt x="633034" y="153565"/>
                    </a:cubicBezTo>
                    <a:lnTo>
                      <a:pt x="103444" y="417408"/>
                    </a:lnTo>
                    <a:cubicBezTo>
                      <a:pt x="72964" y="432648"/>
                      <a:pt x="31054" y="411693"/>
                      <a:pt x="11051" y="370736"/>
                    </a:cubicBezTo>
                    <a:lnTo>
                      <a:pt x="11051" y="370736"/>
                    </a:lnTo>
                    <a:cubicBezTo>
                      <a:pt x="-8951" y="329778"/>
                      <a:pt x="-1331" y="284058"/>
                      <a:pt x="30101" y="268818"/>
                    </a:cubicBezTo>
                    <a:lnTo>
                      <a:pt x="559691" y="4975"/>
                    </a:lnTo>
                    <a:cubicBezTo>
                      <a:pt x="590171" y="-10264"/>
                      <a:pt x="631129" y="10690"/>
                      <a:pt x="652084" y="51648"/>
                    </a:cubicBezTo>
                    <a:lnTo>
                      <a:pt x="652084" y="5164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7;p26">
                <a:extLst>
                  <a:ext uri="{FF2B5EF4-FFF2-40B4-BE49-F238E27FC236}">
                    <a16:creationId xmlns:a16="http://schemas.microsoft.com/office/drawing/2014/main" id="{52960958-3357-7727-460D-F677D2722D48}"/>
                  </a:ext>
                </a:extLst>
              </p:cNvPr>
              <p:cNvSpPr/>
              <p:nvPr/>
            </p:nvSpPr>
            <p:spPr>
              <a:xfrm>
                <a:off x="10689511" y="4134883"/>
                <a:ext cx="707381" cy="267489"/>
              </a:xfrm>
              <a:custGeom>
                <a:avLst/>
                <a:gdLst/>
                <a:ahLst/>
                <a:cxnLst/>
                <a:rect l="l" t="t" r="r" b="b"/>
                <a:pathLst>
                  <a:path w="707381" h="267489" extrusionOk="0">
                    <a:moveTo>
                      <a:pt x="705817" y="196134"/>
                    </a:moveTo>
                    <a:cubicBezTo>
                      <a:pt x="698197" y="240901"/>
                      <a:pt x="663907" y="273286"/>
                      <a:pt x="630569" y="266619"/>
                    </a:cubicBezTo>
                    <a:lnTo>
                      <a:pt x="48592" y="163748"/>
                    </a:lnTo>
                    <a:cubicBezTo>
                      <a:pt x="14302" y="158034"/>
                      <a:pt x="-6653" y="116123"/>
                      <a:pt x="1919" y="71356"/>
                    </a:cubicBezTo>
                    <a:lnTo>
                      <a:pt x="1919" y="71356"/>
                    </a:lnTo>
                    <a:cubicBezTo>
                      <a:pt x="9539" y="26588"/>
                      <a:pt x="43829" y="-5796"/>
                      <a:pt x="77167" y="871"/>
                    </a:cubicBezTo>
                    <a:lnTo>
                      <a:pt x="659144" y="103741"/>
                    </a:lnTo>
                    <a:cubicBezTo>
                      <a:pt x="692482" y="109456"/>
                      <a:pt x="713437" y="151366"/>
                      <a:pt x="705817" y="196134"/>
                    </a:cubicBezTo>
                    <a:lnTo>
                      <a:pt x="705817" y="19613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8;p26">
                <a:extLst>
                  <a:ext uri="{FF2B5EF4-FFF2-40B4-BE49-F238E27FC236}">
                    <a16:creationId xmlns:a16="http://schemas.microsoft.com/office/drawing/2014/main" id="{1AA3BD5B-5562-F957-8D01-7D0DF7B04723}"/>
                  </a:ext>
                </a:extLst>
              </p:cNvPr>
              <p:cNvSpPr/>
              <p:nvPr/>
            </p:nvSpPr>
            <p:spPr>
              <a:xfrm>
                <a:off x="10420804" y="4997866"/>
                <a:ext cx="571039" cy="558919"/>
              </a:xfrm>
              <a:custGeom>
                <a:avLst/>
                <a:gdLst/>
                <a:ahLst/>
                <a:cxnLst/>
                <a:rect l="l" t="t" r="r" b="b"/>
                <a:pathLst>
                  <a:path w="571039" h="558919" extrusionOk="0">
                    <a:moveTo>
                      <a:pt x="543042" y="528538"/>
                    </a:moveTo>
                    <a:cubicBezTo>
                      <a:pt x="510657" y="561876"/>
                      <a:pt x="464937" y="568544"/>
                      <a:pt x="440172" y="544731"/>
                    </a:cubicBezTo>
                    <a:lnTo>
                      <a:pt x="15357" y="133251"/>
                    </a:lnTo>
                    <a:cubicBezTo>
                      <a:pt x="-9408" y="109438"/>
                      <a:pt x="-3693" y="63719"/>
                      <a:pt x="28692" y="30381"/>
                    </a:cubicBezTo>
                    <a:lnTo>
                      <a:pt x="28692" y="30381"/>
                    </a:lnTo>
                    <a:cubicBezTo>
                      <a:pt x="60124" y="-2956"/>
                      <a:pt x="106797" y="-9624"/>
                      <a:pt x="131562" y="14188"/>
                    </a:cubicBezTo>
                    <a:lnTo>
                      <a:pt x="556377" y="425669"/>
                    </a:lnTo>
                    <a:cubicBezTo>
                      <a:pt x="580189" y="449481"/>
                      <a:pt x="574474" y="495201"/>
                      <a:pt x="543042" y="528538"/>
                    </a:cubicBezTo>
                    <a:lnTo>
                      <a:pt x="543042" y="52853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9;p26">
                <a:extLst>
                  <a:ext uri="{FF2B5EF4-FFF2-40B4-BE49-F238E27FC236}">
                    <a16:creationId xmlns:a16="http://schemas.microsoft.com/office/drawing/2014/main" id="{7B7E9E8F-55FA-680F-CDBD-AC66B5969B9C}"/>
                  </a:ext>
                </a:extLst>
              </p:cNvPr>
              <p:cNvSpPr/>
              <p:nvPr/>
            </p:nvSpPr>
            <p:spPr>
              <a:xfrm>
                <a:off x="7327579" y="3217331"/>
                <a:ext cx="663135" cy="422383"/>
              </a:xfrm>
              <a:custGeom>
                <a:avLst/>
                <a:gdLst/>
                <a:ahLst/>
                <a:cxnLst/>
                <a:rect l="l" t="t" r="r" b="b"/>
                <a:pathLst>
                  <a:path w="663135" h="422383" extrusionOk="0">
                    <a:moveTo>
                      <a:pt x="11051" y="51648"/>
                    </a:moveTo>
                    <a:cubicBezTo>
                      <a:pt x="-8951" y="92606"/>
                      <a:pt x="-1331" y="138325"/>
                      <a:pt x="30101" y="153565"/>
                    </a:cubicBezTo>
                    <a:lnTo>
                      <a:pt x="559691" y="417408"/>
                    </a:lnTo>
                    <a:cubicBezTo>
                      <a:pt x="590171" y="432648"/>
                      <a:pt x="632081" y="411693"/>
                      <a:pt x="652084" y="370736"/>
                    </a:cubicBezTo>
                    <a:lnTo>
                      <a:pt x="652084" y="370736"/>
                    </a:lnTo>
                    <a:cubicBezTo>
                      <a:pt x="672086" y="329778"/>
                      <a:pt x="664466" y="284058"/>
                      <a:pt x="633034" y="268818"/>
                    </a:cubicBezTo>
                    <a:lnTo>
                      <a:pt x="103444" y="4975"/>
                    </a:lnTo>
                    <a:cubicBezTo>
                      <a:pt x="72964" y="-10264"/>
                      <a:pt x="32006" y="10690"/>
                      <a:pt x="11051" y="51648"/>
                    </a:cubicBezTo>
                    <a:lnTo>
                      <a:pt x="11051" y="5164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70;p26">
                <a:extLst>
                  <a:ext uri="{FF2B5EF4-FFF2-40B4-BE49-F238E27FC236}">
                    <a16:creationId xmlns:a16="http://schemas.microsoft.com/office/drawing/2014/main" id="{C280D574-503C-0893-880F-A2171CDD571D}"/>
                  </a:ext>
                </a:extLst>
              </p:cNvPr>
              <p:cNvSpPr/>
              <p:nvPr/>
            </p:nvSpPr>
            <p:spPr>
              <a:xfrm>
                <a:off x="7214791" y="4134883"/>
                <a:ext cx="707681" cy="267489"/>
              </a:xfrm>
              <a:custGeom>
                <a:avLst/>
                <a:gdLst/>
                <a:ahLst/>
                <a:cxnLst/>
                <a:rect l="l" t="t" r="r" b="b"/>
                <a:pathLst>
                  <a:path w="707681" h="267489" extrusionOk="0">
                    <a:moveTo>
                      <a:pt x="1919" y="196134"/>
                    </a:moveTo>
                    <a:cubicBezTo>
                      <a:pt x="9539" y="240901"/>
                      <a:pt x="43829" y="273286"/>
                      <a:pt x="77167" y="266619"/>
                    </a:cubicBezTo>
                    <a:lnTo>
                      <a:pt x="659144" y="163748"/>
                    </a:lnTo>
                    <a:cubicBezTo>
                      <a:pt x="692482" y="158034"/>
                      <a:pt x="714389" y="116123"/>
                      <a:pt x="705817" y="71356"/>
                    </a:cubicBezTo>
                    <a:lnTo>
                      <a:pt x="705817" y="71356"/>
                    </a:lnTo>
                    <a:cubicBezTo>
                      <a:pt x="698197" y="26588"/>
                      <a:pt x="663907" y="-5796"/>
                      <a:pt x="630569" y="871"/>
                    </a:cubicBezTo>
                    <a:lnTo>
                      <a:pt x="48592" y="103741"/>
                    </a:lnTo>
                    <a:cubicBezTo>
                      <a:pt x="14302" y="109456"/>
                      <a:pt x="-6653" y="151366"/>
                      <a:pt x="1919" y="196134"/>
                    </a:cubicBezTo>
                    <a:lnTo>
                      <a:pt x="1919" y="19613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71;p26">
                <a:extLst>
                  <a:ext uri="{FF2B5EF4-FFF2-40B4-BE49-F238E27FC236}">
                    <a16:creationId xmlns:a16="http://schemas.microsoft.com/office/drawing/2014/main" id="{0D132C05-E4B0-B4E0-EA6C-BCACF7EB82AB}"/>
                  </a:ext>
                </a:extLst>
              </p:cNvPr>
              <p:cNvSpPr/>
              <p:nvPr/>
            </p:nvSpPr>
            <p:spPr>
              <a:xfrm>
                <a:off x="7529014" y="4868326"/>
                <a:ext cx="571733" cy="558919"/>
              </a:xfrm>
              <a:custGeom>
                <a:avLst/>
                <a:gdLst/>
                <a:ahLst/>
                <a:cxnLst/>
                <a:rect l="l" t="t" r="r" b="b"/>
                <a:pathLst>
                  <a:path w="571733" h="558919" extrusionOk="0">
                    <a:moveTo>
                      <a:pt x="28692" y="528538"/>
                    </a:moveTo>
                    <a:cubicBezTo>
                      <a:pt x="61077" y="561876"/>
                      <a:pt x="106797" y="568543"/>
                      <a:pt x="131562" y="544731"/>
                    </a:cubicBezTo>
                    <a:lnTo>
                      <a:pt x="556377" y="133251"/>
                    </a:lnTo>
                    <a:cubicBezTo>
                      <a:pt x="581142" y="109438"/>
                      <a:pt x="575427" y="63718"/>
                      <a:pt x="543042" y="30381"/>
                    </a:cubicBezTo>
                    <a:lnTo>
                      <a:pt x="543042" y="30381"/>
                    </a:lnTo>
                    <a:cubicBezTo>
                      <a:pt x="510657" y="-2957"/>
                      <a:pt x="464937" y="-9624"/>
                      <a:pt x="440172" y="14188"/>
                    </a:cubicBezTo>
                    <a:lnTo>
                      <a:pt x="15357" y="425668"/>
                    </a:lnTo>
                    <a:cubicBezTo>
                      <a:pt x="-9408" y="449481"/>
                      <a:pt x="-3693" y="496154"/>
                      <a:pt x="28692" y="528538"/>
                    </a:cubicBezTo>
                    <a:lnTo>
                      <a:pt x="28692" y="52853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72;p26">
                <a:extLst>
                  <a:ext uri="{FF2B5EF4-FFF2-40B4-BE49-F238E27FC236}">
                    <a16:creationId xmlns:a16="http://schemas.microsoft.com/office/drawing/2014/main" id="{7DBF0A15-6031-59CB-D51B-18B57BFC266F}"/>
                  </a:ext>
                </a:extLst>
              </p:cNvPr>
              <p:cNvSpPr/>
              <p:nvPr/>
            </p:nvSpPr>
            <p:spPr>
              <a:xfrm>
                <a:off x="8540712" y="5433152"/>
                <a:ext cx="331417" cy="696093"/>
              </a:xfrm>
              <a:custGeom>
                <a:avLst/>
                <a:gdLst/>
                <a:ahLst/>
                <a:cxnLst/>
                <a:rect l="l" t="t" r="r" b="b"/>
                <a:pathLst>
                  <a:path w="331417" h="696093" extrusionOk="0">
                    <a:moveTo>
                      <a:pt x="63791" y="691423"/>
                    </a:moveTo>
                    <a:cubicBezTo>
                      <a:pt x="107606" y="704758"/>
                      <a:pt x="151421" y="688565"/>
                      <a:pt x="160946" y="655228"/>
                    </a:cubicBezTo>
                    <a:lnTo>
                      <a:pt x="329539" y="88490"/>
                    </a:lnTo>
                    <a:cubicBezTo>
                      <a:pt x="339064" y="55153"/>
                      <a:pt x="311441" y="18005"/>
                      <a:pt x="267626" y="4671"/>
                    </a:cubicBezTo>
                    <a:lnTo>
                      <a:pt x="267626" y="4671"/>
                    </a:lnTo>
                    <a:cubicBezTo>
                      <a:pt x="223811" y="-8665"/>
                      <a:pt x="179996" y="7528"/>
                      <a:pt x="170471" y="40865"/>
                    </a:cubicBezTo>
                    <a:lnTo>
                      <a:pt x="1878" y="607603"/>
                    </a:lnTo>
                    <a:cubicBezTo>
                      <a:pt x="-7647" y="640940"/>
                      <a:pt x="19976" y="678088"/>
                      <a:pt x="63791" y="691423"/>
                    </a:cubicBezTo>
                    <a:lnTo>
                      <a:pt x="63791" y="69142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73;p26">
                <a:extLst>
                  <a:ext uri="{FF2B5EF4-FFF2-40B4-BE49-F238E27FC236}">
                    <a16:creationId xmlns:a16="http://schemas.microsoft.com/office/drawing/2014/main" id="{D82C91D8-CCF9-D822-CD6E-FA6B1B49B30C}"/>
                  </a:ext>
                </a:extLst>
              </p:cNvPr>
              <p:cNvSpPr/>
              <p:nvPr/>
            </p:nvSpPr>
            <p:spPr>
              <a:xfrm>
                <a:off x="9782806" y="5454565"/>
                <a:ext cx="278009" cy="706282"/>
              </a:xfrm>
              <a:custGeom>
                <a:avLst/>
                <a:gdLst/>
                <a:ahLst/>
                <a:cxnLst/>
                <a:rect l="l" t="t" r="r" b="b"/>
                <a:pathLst>
                  <a:path w="278009" h="706282" extrusionOk="0">
                    <a:moveTo>
                      <a:pt x="207585" y="704299"/>
                    </a:moveTo>
                    <a:cubicBezTo>
                      <a:pt x="252352" y="695727"/>
                      <a:pt x="283785" y="661436"/>
                      <a:pt x="277117" y="627147"/>
                    </a:cubicBezTo>
                    <a:lnTo>
                      <a:pt x="163770" y="47074"/>
                    </a:lnTo>
                    <a:cubicBezTo>
                      <a:pt x="157102" y="13736"/>
                      <a:pt x="115192" y="-7218"/>
                      <a:pt x="70425" y="2307"/>
                    </a:cubicBezTo>
                    <a:lnTo>
                      <a:pt x="70425" y="2307"/>
                    </a:lnTo>
                    <a:cubicBezTo>
                      <a:pt x="25657" y="10879"/>
                      <a:pt x="-5775" y="45169"/>
                      <a:pt x="892" y="79459"/>
                    </a:cubicBezTo>
                    <a:lnTo>
                      <a:pt x="114240" y="659532"/>
                    </a:lnTo>
                    <a:cubicBezTo>
                      <a:pt x="120907" y="692869"/>
                      <a:pt x="162817" y="712872"/>
                      <a:pt x="207585" y="704299"/>
                    </a:cubicBezTo>
                    <a:lnTo>
                      <a:pt x="207585" y="70429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4" name="Google Shape;274;p26">
            <a:extLst>
              <a:ext uri="{FF2B5EF4-FFF2-40B4-BE49-F238E27FC236}">
                <a16:creationId xmlns:a16="http://schemas.microsoft.com/office/drawing/2014/main" id="{8CA86CF3-5037-B684-BE93-814C44E3AD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98090">
            <a:off x="11083352" y="3271130"/>
            <a:ext cx="650935" cy="75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75;p26">
            <a:extLst>
              <a:ext uri="{FF2B5EF4-FFF2-40B4-BE49-F238E27FC236}">
                <a16:creationId xmlns:a16="http://schemas.microsoft.com/office/drawing/2014/main" id="{58C36BDB-AD81-B06B-E873-DDEC4FC79C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2600000">
            <a:off x="8504810" y="2334768"/>
            <a:ext cx="650935" cy="75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76;p26">
            <a:extLst>
              <a:ext uri="{FF2B5EF4-FFF2-40B4-BE49-F238E27FC236}">
                <a16:creationId xmlns:a16="http://schemas.microsoft.com/office/drawing/2014/main" id="{A6B2A157-93F2-1AB1-C8EF-31896D40FD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272275">
            <a:off x="10633604" y="3547375"/>
            <a:ext cx="406217" cy="469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7A0ACACF-220A-C556-1CAD-6F91A8546088}"/>
              </a:ext>
            </a:extLst>
          </p:cNvPr>
          <p:cNvCxnSpPr/>
          <p:nvPr/>
        </p:nvCxnSpPr>
        <p:spPr>
          <a:xfrm>
            <a:off x="1915442" y="4982560"/>
            <a:ext cx="72264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Left Brace 291">
            <a:extLst>
              <a:ext uri="{FF2B5EF4-FFF2-40B4-BE49-F238E27FC236}">
                <a16:creationId xmlns:a16="http://schemas.microsoft.com/office/drawing/2014/main" id="{FF00A4D5-8D33-E327-4D27-E45AA5D7F23A}"/>
              </a:ext>
            </a:extLst>
          </p:cNvPr>
          <p:cNvSpPr/>
          <p:nvPr/>
        </p:nvSpPr>
        <p:spPr>
          <a:xfrm>
            <a:off x="2703871" y="4216332"/>
            <a:ext cx="648929" cy="1562365"/>
          </a:xfrm>
          <a:prstGeom prst="lef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5A83776-6DD2-0F39-6D0E-886A3C6CAFA4}"/>
              </a:ext>
            </a:extLst>
          </p:cNvPr>
          <p:cNvSpPr txBox="1"/>
          <p:nvPr/>
        </p:nvSpPr>
        <p:spPr>
          <a:xfrm>
            <a:off x="3147057" y="4216332"/>
            <a:ext cx="3228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r>
              <a:rPr lang="en-US" dirty="0"/>
              <a:t>Language Generation</a:t>
            </a:r>
          </a:p>
          <a:p>
            <a:r>
              <a:rPr lang="en-US" dirty="0"/>
              <a:t>Part of Speech Tagging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/>
              <a:t>Etc.</a:t>
            </a: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2E80D6A6-CD6F-CE21-907B-ECD0AB59CF27}"/>
              </a:ext>
            </a:extLst>
          </p:cNvPr>
          <p:cNvGrpSpPr/>
          <p:nvPr/>
        </p:nvGrpSpPr>
        <p:grpSpPr>
          <a:xfrm>
            <a:off x="5965532" y="2031702"/>
            <a:ext cx="2074606" cy="2050772"/>
            <a:chOff x="5965532" y="2031702"/>
            <a:chExt cx="2074606" cy="2050772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DE57E7D-D47D-E615-B154-687EF31C0D98}"/>
                </a:ext>
              </a:extLst>
            </p:cNvPr>
            <p:cNvSpPr txBox="1"/>
            <p:nvPr/>
          </p:nvSpPr>
          <p:spPr>
            <a:xfrm>
              <a:off x="5965532" y="3436143"/>
              <a:ext cx="20746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Huge Matrix with Numbers</a:t>
              </a:r>
            </a:p>
          </p:txBody>
        </p:sp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50A218F6-1A73-6D63-8E2A-C2D87515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2570" y="2031702"/>
              <a:ext cx="1120237" cy="123454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39974-E3B8-2D65-C1C1-194046E2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21600000">
                                      <p:cBhvr>
                                        <p:cTn id="46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292" grpId="0" animBg="1"/>
      <p:bldP spid="2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3C1B-1420-8443-8E54-5956551F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70" y="4225257"/>
            <a:ext cx="11617378" cy="763600"/>
          </a:xfrm>
        </p:spPr>
        <p:txBody>
          <a:bodyPr/>
          <a:lstStyle/>
          <a:p>
            <a:r>
              <a:rPr lang="en-US" sz="3600" b="1">
                <a:solidFill>
                  <a:srgbClr val="FF0000"/>
                </a:solidFill>
                <a:latin typeface="+mn-lt"/>
              </a:rPr>
              <a:t>Natural Language Processing (NLP)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643C36-A276-0EA9-EC9D-562502A11287}"/>
              </a:ext>
            </a:extLst>
          </p:cNvPr>
          <p:cNvGrpSpPr/>
          <p:nvPr/>
        </p:nvGrpSpPr>
        <p:grpSpPr>
          <a:xfrm>
            <a:off x="502326" y="444751"/>
            <a:ext cx="11399422" cy="3864469"/>
            <a:chOff x="284370" y="444751"/>
            <a:chExt cx="11399422" cy="38644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5AD68-F09D-AFA8-DD1A-5776CB213E88}"/>
                </a:ext>
              </a:extLst>
            </p:cNvPr>
            <p:cNvSpPr txBox="1"/>
            <p:nvPr/>
          </p:nvSpPr>
          <p:spPr>
            <a:xfrm>
              <a:off x="8120108" y="611156"/>
              <a:ext cx="250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Sentiment Analysis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A42B93-DDF1-D277-BAFA-47870B96ED61}"/>
                </a:ext>
              </a:extLst>
            </p:cNvPr>
            <p:cNvSpPr txBox="1"/>
            <p:nvPr/>
          </p:nvSpPr>
          <p:spPr>
            <a:xfrm>
              <a:off x="9181752" y="2172034"/>
              <a:ext cx="250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Fake News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B012D2-5F0F-16FB-608E-6B4AE2C8157D}"/>
                </a:ext>
              </a:extLst>
            </p:cNvPr>
            <p:cNvSpPr txBox="1"/>
            <p:nvPr/>
          </p:nvSpPr>
          <p:spPr>
            <a:xfrm>
              <a:off x="8627441" y="3714340"/>
              <a:ext cx="250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Personal Voice Analysis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C9A39D-EAF4-0C57-E28E-600CA06F5AE5}"/>
                </a:ext>
              </a:extLst>
            </p:cNvPr>
            <p:cNvSpPr txBox="1"/>
            <p:nvPr/>
          </p:nvSpPr>
          <p:spPr>
            <a:xfrm>
              <a:off x="2008779" y="667544"/>
              <a:ext cx="199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Classifying Emails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667AB5-00ED-4163-40D3-B6A8FDB479A9}"/>
                </a:ext>
              </a:extLst>
            </p:cNvPr>
            <p:cNvSpPr txBox="1"/>
            <p:nvPr/>
          </p:nvSpPr>
          <p:spPr>
            <a:xfrm>
              <a:off x="284370" y="2119050"/>
              <a:ext cx="250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Translation Applications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5F4145-341C-8AA2-9ECB-86658FD75037}"/>
                </a:ext>
              </a:extLst>
            </p:cNvPr>
            <p:cNvSpPr txBox="1"/>
            <p:nvPr/>
          </p:nvSpPr>
          <p:spPr>
            <a:xfrm>
              <a:off x="446499" y="3714340"/>
              <a:ext cx="2901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Medical condition prediction</a:t>
              </a:r>
            </a:p>
          </p:txBody>
        </p:sp>
        <p:pic>
          <p:nvPicPr>
            <p:cNvPr id="23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3E74EC3-CBA7-121C-9D6C-208B9788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7969" y="444751"/>
              <a:ext cx="6529620" cy="38644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6A6965-7C77-CA26-0A3A-091D64158FA6}"/>
              </a:ext>
            </a:extLst>
          </p:cNvPr>
          <p:cNvSpPr txBox="1"/>
          <p:nvPr/>
        </p:nvSpPr>
        <p:spPr>
          <a:xfrm>
            <a:off x="1101867" y="5154009"/>
            <a:ext cx="1015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rgbClr val="141416"/>
                </a:solidFill>
              </a:rPr>
              <a:t>NLP</a:t>
            </a:r>
            <a:r>
              <a:rPr lang="en-CA" sz="1800" dirty="0">
                <a:solidFill>
                  <a:srgbClr val="141416"/>
                </a:solidFill>
              </a:rPr>
              <a:t> is a subfield of </a:t>
            </a:r>
            <a:r>
              <a:rPr lang="en-CA" sz="1800" b="1" dirty="0">
                <a:solidFill>
                  <a:srgbClr val="141416"/>
                </a:solidFill>
              </a:rPr>
              <a:t>artificial intelligence</a:t>
            </a:r>
            <a:r>
              <a:rPr lang="en-CA" sz="1800" dirty="0">
                <a:solidFill>
                  <a:srgbClr val="141416"/>
                </a:solidFill>
              </a:rPr>
              <a:t> that deals with the link between computers and human language. </a:t>
            </a:r>
            <a:r>
              <a:rPr lang="en-CA" sz="1800" b="1" dirty="0">
                <a:solidFill>
                  <a:srgbClr val="141416"/>
                </a:solidFill>
              </a:rPr>
              <a:t>NLP</a:t>
            </a:r>
            <a:r>
              <a:rPr lang="en-CA" sz="1800" dirty="0">
                <a:solidFill>
                  <a:srgbClr val="141416"/>
                </a:solidFill>
              </a:rPr>
              <a:t> involves programming computers to process and analyze a massive amount of </a:t>
            </a:r>
            <a:r>
              <a:rPr lang="en-CA" sz="1800" b="1" dirty="0">
                <a:solidFill>
                  <a:srgbClr val="141416"/>
                </a:solidFill>
              </a:rPr>
              <a:t>natural</a:t>
            </a:r>
            <a:r>
              <a:rPr lang="en-CA" sz="1800" dirty="0">
                <a:solidFill>
                  <a:srgbClr val="141416"/>
                </a:solidFill>
              </a:rPr>
              <a:t> </a:t>
            </a:r>
            <a:r>
              <a:rPr lang="en-CA" sz="1800" b="1" dirty="0">
                <a:solidFill>
                  <a:srgbClr val="141416"/>
                </a:solidFill>
              </a:rPr>
              <a:t>language</a:t>
            </a:r>
            <a:r>
              <a:rPr lang="en-CA" sz="1800" dirty="0">
                <a:solidFill>
                  <a:srgbClr val="141416"/>
                </a:solidFill>
              </a:rPr>
              <a:t> </a:t>
            </a:r>
            <a:r>
              <a:rPr lang="en-CA" sz="1800" b="1" dirty="0">
                <a:solidFill>
                  <a:srgbClr val="141416"/>
                </a:solidFill>
              </a:rPr>
              <a:t>data</a:t>
            </a:r>
            <a:r>
              <a:rPr lang="en-CA" sz="1800" dirty="0">
                <a:solidFill>
                  <a:srgbClr val="141416"/>
                </a:solidFill>
              </a:rPr>
              <a:t>.</a:t>
            </a:r>
            <a:endParaRPr lang="en-US" sz="1800" dirty="0"/>
          </a:p>
          <a:p>
            <a:pPr algn="ctr"/>
            <a:endParaRPr lang="en-CA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5526BF2-B6FC-12BF-0AC7-2ECD98E834B7}"/>
              </a:ext>
            </a:extLst>
          </p:cNvPr>
          <p:cNvSpPr txBox="1">
            <a:spLocks/>
          </p:cNvSpPr>
          <p:nvPr/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C35FCF4-C3EF-BD43-82E0-05BC237DAD2A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1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F3881-B5B8-4F09-8113-F81EB9C2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  <a:latin typeface="+mj-lt"/>
              </a:rPr>
              <a:t>What are Some Applications of NLP in the Industry?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8891-9020-4DD6-870B-873DC8F0F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816503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Search engines</a:t>
            </a:r>
          </a:p>
          <a:p>
            <a:r>
              <a:rPr lang="en-US" sz="1700" dirty="0"/>
              <a:t>Advanced text editors: Such as Grammarly.com</a:t>
            </a:r>
          </a:p>
          <a:p>
            <a:r>
              <a:rPr lang="en-US" sz="1700" dirty="0"/>
              <a:t>Computational advertising</a:t>
            </a:r>
          </a:p>
          <a:p>
            <a:r>
              <a:rPr lang="en-US" sz="1700" dirty="0"/>
              <a:t>Fraud detection</a:t>
            </a:r>
          </a:p>
          <a:p>
            <a:r>
              <a:rPr lang="en-US" sz="1700" dirty="0"/>
              <a:t>Sentiment analysis</a:t>
            </a:r>
          </a:p>
          <a:p>
            <a:r>
              <a:rPr lang="en-US" sz="1700" dirty="0"/>
              <a:t>Opinion mining</a:t>
            </a:r>
          </a:p>
          <a:p>
            <a:r>
              <a:rPr lang="en-US" sz="1700" dirty="0"/>
              <a:t>Text summarization</a:t>
            </a:r>
          </a:p>
          <a:p>
            <a:r>
              <a:rPr lang="en-US" sz="1700" dirty="0"/>
              <a:t>Context analysis</a:t>
            </a:r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1234E15B-293D-50BA-3596-CE2987101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2079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52AD-2405-412D-B5A5-2522EE67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11C39-5660-4A0F-AA6F-3AD9F350901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712724B-5523-8A2A-55A3-E9340BCA4907}"/>
              </a:ext>
            </a:extLst>
          </p:cNvPr>
          <p:cNvSpPr txBox="1">
            <a:spLocks/>
          </p:cNvSpPr>
          <p:nvPr/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255617" cy="4270142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CC495A-9484-4C43-A81A-B2F14A9C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34" y="879037"/>
            <a:ext cx="3955263" cy="34398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600" b="1">
                <a:solidFill>
                  <a:srgbClr val="FFFFFF"/>
                </a:solidFill>
              </a:rPr>
              <a:t>Example Papers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0F9350-0196-4FCC-99FA-AA2E2F9D9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2896" y="448056"/>
            <a:ext cx="3337560" cy="2057400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D6F459-533C-4A79-804B-013B6FE3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5048" y="448056"/>
            <a:ext cx="3337560" cy="2057400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AFC9D5-8801-41D9-9826-AA651B72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2896" y="2660904"/>
            <a:ext cx="3337560" cy="2057400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1F6DDB-5C5A-42DA-A72A-298A89EE6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5048" y="2660904"/>
            <a:ext cx="3337560" cy="2057400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873293"/>
            <a:ext cx="7766579" cy="1525789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EF72E7-C34D-4842-AEA9-B9CDEB76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890" y="677130"/>
            <a:ext cx="3143653" cy="152204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7F2633-82E3-774C-A64E-8088222A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646" y="876685"/>
            <a:ext cx="2966363" cy="1208792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BE238A3-E1A5-E54A-A390-61F2B83E8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425" y="2847191"/>
            <a:ext cx="2958259" cy="167881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011A8B-13B8-164F-A05A-E7597919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806" y="3060348"/>
            <a:ext cx="2961203" cy="1258510"/>
          </a:xfrm>
          <a:prstGeom prst="rect">
            <a:avLst/>
          </a:prstGeom>
        </p:spPr>
      </p:pic>
      <p:sp>
        <p:nvSpPr>
          <p:cNvPr id="59" name="Rectangle 5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4490" y="4873294"/>
            <a:ext cx="3346704" cy="152578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7D1ABD41-201A-812A-172B-BB8DF8A42149}"/>
              </a:ext>
            </a:extLst>
          </p:cNvPr>
          <p:cNvSpPr txBox="1">
            <a:spLocks/>
          </p:cNvSpPr>
          <p:nvPr/>
        </p:nvSpPr>
        <p:spPr>
          <a:xfrm>
            <a:off x="1126943" y="5149151"/>
            <a:ext cx="6993325" cy="103990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spcBef>
                <a:spcPct val="0"/>
              </a:spcBef>
            </a:pPr>
            <a:r>
              <a:rPr lang="en-US" sz="4600" b="1"/>
              <a:t>Applications of NLP in 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BE5F3-05C6-7FC3-314F-8166799434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B056-73FD-B74C-93D7-F6AC56648E50}" type="slidenum">
              <a:rPr lang="en-US" dirty="0" smtClean="0"/>
              <a:pPr/>
              <a:t>14</a:t>
            </a:fld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A6781E2B-D7AB-2FC2-72CA-550291775DA4}"/>
              </a:ext>
            </a:extLst>
          </p:cNvPr>
          <p:cNvSpPr txBox="1">
            <a:spLocks/>
          </p:cNvSpPr>
          <p:nvPr/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C35FCF4-C3EF-BD43-82E0-05BC237DAD2A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37968-D42B-494A-B04C-59439A37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NLP for RE Tools</a:t>
            </a:r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2B2D6C5-5C09-42F2-8FF2-9CC001A89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6" t="1278" r="1584" b="3564"/>
          <a:stretch/>
        </p:blipFill>
        <p:spPr>
          <a:xfrm>
            <a:off x="5186079" y="128855"/>
            <a:ext cx="6745604" cy="660028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A2792-503F-4CBD-AC68-44A9B2D9F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4329" y="4018556"/>
            <a:ext cx="2823587" cy="2073277"/>
          </a:xfrm>
        </p:spPr>
        <p:txBody>
          <a:bodyPr/>
          <a:lstStyle/>
          <a:p>
            <a:pPr marL="220128" indent="0">
              <a:spcAft>
                <a:spcPts val="60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Zhao,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Liping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, et al.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"Natural language processing (NLP) for requirements engineering: A systematic mapping study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." </a:t>
            </a:r>
            <a:r>
              <a:rPr lang="en-US" sz="1400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arXiv:2004.01099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 (2020).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60670-2565-935A-D9E8-4EB027176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B056-73FD-B74C-93D7-F6AC56648E5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DBC12B5-0D85-113E-6D14-261E36C06941}"/>
              </a:ext>
            </a:extLst>
          </p:cNvPr>
          <p:cNvSpPr txBox="1">
            <a:spLocks/>
          </p:cNvSpPr>
          <p:nvPr/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C35FCF4-C3EF-BD43-82E0-05BC237DAD2A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1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0" name="Rectangle 108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9CA06-3486-4A22-9E38-70CF30CD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Projects are Textual in Nature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81FC0383-A36A-4FDA-A036-F3417E3CC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3" t="32630" r="23995" b="7426"/>
          <a:stretch/>
        </p:blipFill>
        <p:spPr bwMode="auto">
          <a:xfrm>
            <a:off x="545238" y="1399392"/>
            <a:ext cx="7608304" cy="41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3" name="Rectangle 109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CD80F36-E7B8-0663-C3F8-0615A654B200}"/>
              </a:ext>
            </a:extLst>
          </p:cNvPr>
          <p:cNvSpPr txBox="1">
            <a:spLocks/>
          </p:cNvSpPr>
          <p:nvPr/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20E416-F7A8-43A8-8015-DC2AB9C96C36}"/>
              </a:ext>
            </a:extLst>
          </p:cNvPr>
          <p:cNvSpPr txBox="1"/>
          <p:nvPr/>
        </p:nvSpPr>
        <p:spPr>
          <a:xfrm>
            <a:off x="389401" y="6264634"/>
            <a:ext cx="1173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Bird, Christian, Tim Menzies, and Thomas Zimmermann, eds. The art and science of analyzing software data. Elsevier, 2015.</a:t>
            </a:r>
          </a:p>
          <a:p>
            <a:endParaRPr lang="en-CA" sz="1600"/>
          </a:p>
        </p:txBody>
      </p:sp>
      <p:pic>
        <p:nvPicPr>
          <p:cNvPr id="14" name="Picture 2" descr="https://ars.els-cdn.com/content/image/3-s2.0-B9780124115194000033-f03-01-9780124115194.jpg">
            <a:extLst>
              <a:ext uri="{FF2B5EF4-FFF2-40B4-BE49-F238E27FC236}">
                <a16:creationId xmlns:a16="http://schemas.microsoft.com/office/drawing/2014/main" id="{ED70F96F-FE34-A148-8711-126810A6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4" y="1341066"/>
            <a:ext cx="12122359" cy="477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D4B4E2-DBE7-C841-8314-888869DEAA48}"/>
              </a:ext>
            </a:extLst>
          </p:cNvPr>
          <p:cNvSpPr/>
          <p:nvPr/>
        </p:nvSpPr>
        <p:spPr>
          <a:xfrm>
            <a:off x="8411515" y="4770204"/>
            <a:ext cx="1077044" cy="52219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Customer review comments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84F8C-336B-EC4F-BF43-FE016C46F124}"/>
              </a:ext>
            </a:extLst>
          </p:cNvPr>
          <p:cNvSpPr/>
          <p:nvPr/>
        </p:nvSpPr>
        <p:spPr>
          <a:xfrm>
            <a:off x="4378760" y="4834269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85A674-E8E6-6B4E-B10E-415949DCF2DC}"/>
              </a:ext>
            </a:extLst>
          </p:cNvPr>
          <p:cNvSpPr/>
          <p:nvPr/>
        </p:nvSpPr>
        <p:spPr>
          <a:xfrm>
            <a:off x="4378760" y="4108321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8B80E-2287-D740-9801-E210F4A7517D}"/>
              </a:ext>
            </a:extLst>
          </p:cNvPr>
          <p:cNvSpPr/>
          <p:nvPr/>
        </p:nvSpPr>
        <p:spPr>
          <a:xfrm>
            <a:off x="8477639" y="4108321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DDEBDC-3A36-FF4B-BA0B-8FA1D0DC8FCA}"/>
              </a:ext>
            </a:extLst>
          </p:cNvPr>
          <p:cNvSpPr/>
          <p:nvPr/>
        </p:nvSpPr>
        <p:spPr>
          <a:xfrm>
            <a:off x="7074448" y="3420873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647E8-53B1-5048-A4BE-0057A0AED889}"/>
              </a:ext>
            </a:extLst>
          </p:cNvPr>
          <p:cNvSpPr/>
          <p:nvPr/>
        </p:nvSpPr>
        <p:spPr>
          <a:xfrm>
            <a:off x="273878" y="3420873"/>
            <a:ext cx="83304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22DEF-055F-6044-ACE5-DC7020E80374}"/>
              </a:ext>
            </a:extLst>
          </p:cNvPr>
          <p:cNvSpPr/>
          <p:nvPr/>
        </p:nvSpPr>
        <p:spPr>
          <a:xfrm>
            <a:off x="7074448" y="5507483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BDC4-CD3D-5140-BFD3-45A2DF32C507}"/>
              </a:ext>
            </a:extLst>
          </p:cNvPr>
          <p:cNvSpPr/>
          <p:nvPr/>
        </p:nvSpPr>
        <p:spPr>
          <a:xfrm>
            <a:off x="7074448" y="4108321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D20AF-60A8-3B4D-9D82-59B8DE0526F6}"/>
              </a:ext>
            </a:extLst>
          </p:cNvPr>
          <p:cNvSpPr/>
          <p:nvPr/>
        </p:nvSpPr>
        <p:spPr>
          <a:xfrm>
            <a:off x="8411515" y="4770205"/>
            <a:ext cx="1077044" cy="5221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D160EA-6774-8009-2352-3A5689D7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38" y="361881"/>
            <a:ext cx="10290000" cy="763600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+mn-lt"/>
                <a:cs typeface="Calibri"/>
              </a:rPr>
              <a:t>Textual Data in Software Projects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EB347-566B-4D5D-5465-F5B626B2E8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2B056-73FD-B74C-93D7-F6AC56648E5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A16613DE-3272-14A5-4542-282EF1255589}"/>
              </a:ext>
            </a:extLst>
          </p:cNvPr>
          <p:cNvSpPr txBox="1">
            <a:spLocks/>
          </p:cNvSpPr>
          <p:nvPr/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C35FCF4-C3EF-BD43-82E0-05BC237DAD2A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1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D0EC-1BE4-40A3-951C-838047D3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72" y="-173669"/>
            <a:ext cx="10515600" cy="1325563"/>
          </a:xfrm>
        </p:spPr>
        <p:txBody>
          <a:bodyPr/>
          <a:lstStyle/>
          <a:p>
            <a:r>
              <a:rPr lang="en-US" b="1"/>
              <a:t>Textual Software Project Data and Retrieval</a:t>
            </a:r>
            <a:endParaRPr lang="en-CA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4A68FD-A939-4667-AC3F-24BDE3BF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15" y="1671444"/>
            <a:ext cx="6553545" cy="4867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2C7890-9405-4F46-85A8-7D1E03C59677}"/>
                  </a:ext>
                </a:extLst>
              </p14:cNvPr>
              <p14:cNvContentPartPr/>
              <p14:nvPr/>
            </p14:nvContentPartPr>
            <p14:xfrm>
              <a:off x="2921516" y="2158572"/>
              <a:ext cx="654840" cy="315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2C7890-9405-4F46-85A8-7D1E03C59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1565" y="1978366"/>
                <a:ext cx="834381" cy="675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19E219A-6574-4FAD-87D4-C031597A68A7}"/>
                  </a:ext>
                </a:extLst>
              </p14:cNvPr>
              <p14:cNvContentPartPr/>
              <p14:nvPr/>
            </p14:nvContentPartPr>
            <p14:xfrm>
              <a:off x="4931036" y="2028252"/>
              <a:ext cx="727200" cy="251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19E219A-6574-4FAD-87D4-C031597A68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1036" y="1848252"/>
                <a:ext cx="90684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E3DBEFE-EF91-4740-A009-0BA6DDB1905F}"/>
                  </a:ext>
                </a:extLst>
              </p14:cNvPr>
              <p14:cNvContentPartPr/>
              <p14:nvPr/>
            </p14:nvContentPartPr>
            <p14:xfrm>
              <a:off x="7164836" y="2134812"/>
              <a:ext cx="707760" cy="115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E3DBEFE-EF91-4740-A009-0BA6DDB190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4836" y="1954812"/>
                <a:ext cx="8874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90B0BE7-2138-48CF-9BB1-BAD97525E42F}"/>
                  </a:ext>
                </a:extLst>
              </p14:cNvPr>
              <p14:cNvContentPartPr/>
              <p14:nvPr/>
            </p14:nvContentPartPr>
            <p14:xfrm>
              <a:off x="7161956" y="5810607"/>
              <a:ext cx="446760" cy="171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90B0BE7-2138-48CF-9BB1-BAD97525E4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956" y="5630227"/>
                <a:ext cx="626400" cy="531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E301D20-D90F-443D-8973-9BB2599095BD}"/>
                  </a:ext>
                </a:extLst>
              </p14:cNvPr>
              <p14:cNvContentPartPr/>
              <p14:nvPr/>
            </p14:nvContentPartPr>
            <p14:xfrm>
              <a:off x="4031036" y="5734392"/>
              <a:ext cx="540360" cy="429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E301D20-D90F-443D-8973-9BB2599095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1036" y="5554241"/>
                <a:ext cx="720000" cy="789781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32D31C4-5143-4559-A20F-67452D480A43}"/>
              </a:ext>
            </a:extLst>
          </p:cNvPr>
          <p:cNvSpPr txBox="1"/>
          <p:nvPr/>
        </p:nvSpPr>
        <p:spPr>
          <a:xfrm>
            <a:off x="2305115" y="1124789"/>
            <a:ext cx="72319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API’s</a:t>
            </a:r>
            <a:endParaRPr lang="en-C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0A765D-807B-409B-82C3-A2C0BF47887F}"/>
              </a:ext>
            </a:extLst>
          </p:cNvPr>
          <p:cNvSpPr txBox="1"/>
          <p:nvPr/>
        </p:nvSpPr>
        <p:spPr>
          <a:xfrm>
            <a:off x="3298710" y="1247072"/>
            <a:ext cx="174960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Formatted files</a:t>
            </a:r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C49E4-335B-4DF7-B1EF-F50062ED1F51}"/>
              </a:ext>
            </a:extLst>
          </p:cNvPr>
          <p:cNvSpPr txBox="1"/>
          <p:nvPr/>
        </p:nvSpPr>
        <p:spPr>
          <a:xfrm>
            <a:off x="5935371" y="1247072"/>
            <a:ext cx="139284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Anonymize</a:t>
            </a:r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7C62B6-EABA-4B88-B88E-C72D6973E1E4}"/>
              </a:ext>
            </a:extLst>
          </p:cNvPr>
          <p:cNvSpPr txBox="1"/>
          <p:nvPr/>
        </p:nvSpPr>
        <p:spPr>
          <a:xfrm>
            <a:off x="7613563" y="1124789"/>
            <a:ext cx="168824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Web crawling</a:t>
            </a:r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F1BA4C-4747-4B41-86E7-9F53C33A5321}"/>
              </a:ext>
            </a:extLst>
          </p:cNvPr>
          <p:cNvSpPr txBox="1"/>
          <p:nvPr/>
        </p:nvSpPr>
        <p:spPr>
          <a:xfrm>
            <a:off x="4495349" y="803612"/>
            <a:ext cx="25475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Custom extraction tool</a:t>
            </a:r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F7896B-9D24-4B24-BBF4-56A7E0457B21}"/>
              </a:ext>
            </a:extLst>
          </p:cNvPr>
          <p:cNvSpPr txBox="1"/>
          <p:nvPr/>
        </p:nvSpPr>
        <p:spPr>
          <a:xfrm>
            <a:off x="97519" y="6422497"/>
            <a:ext cx="1134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Arnaoudova</a:t>
            </a:r>
            <a:r>
              <a:rPr lang="en-US" sz="1100" dirty="0"/>
              <a:t>, Venera, et al. "The use of text retrieval and natural language processing in software engineering." </a:t>
            </a:r>
            <a:r>
              <a:rPr lang="en-US" sz="1100" i="1" dirty="0"/>
              <a:t>Proceedings of the 37th International Conference on Software Engineering-Volume 2</a:t>
            </a:r>
            <a:r>
              <a:rPr lang="en-US" sz="1100" dirty="0"/>
              <a:t>. 2015.</a:t>
            </a:r>
            <a:endParaRPr lang="en-US" sz="1050" dirty="0"/>
          </a:p>
          <a:p>
            <a:endParaRPr lang="en-CA" sz="1400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D61C1B7A-0AD6-4DA6-AB2D-8CC3A36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22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E39D4-8879-4738-BE85-09C49786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Importance of NLP in Software Engineering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6A959FD-1687-45B8-BA6E-2B9A987CA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Text Retrieval (TR) and NLP in software is one of the fastest growing areas of research in SE. [2]</a:t>
            </a:r>
          </a:p>
          <a:p>
            <a:r>
              <a:rPr lang="en-US" sz="2000" dirty="0"/>
              <a:t>Exposing the SE community to these techniques and their applications in SE would help to fill a gap in their current background and allow them to immediately use TR and NLP to advance their research. </a:t>
            </a:r>
          </a:p>
          <a:p>
            <a:r>
              <a:rPr lang="en-US" sz="2000" dirty="0"/>
              <a:t>In particular, for TR, approaches such as Vector Space Model, Latent Semantic Analysis, Latent Dirichlet Association, Language Models will be covered. NLP techniques covered will include part-of-speech tagging, stemming, stopwords elimination, semantics analysis, sentiment analysis, etc.</a:t>
            </a:r>
          </a:p>
          <a:p>
            <a:endParaRPr lang="en-US" sz="2000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BFA68C7-15E8-5907-B393-8A4B347F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</p:spPr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4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11402-957C-B2ED-E789-CF3C48BB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+mj-lt"/>
              </a:rPr>
              <a:t>Tutorial outline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AE4D32B-6CE4-8C66-AB8B-4DF554145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6249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D2DCE614-BA64-6573-EFD6-25ACC5AA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0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9FF69B-FB85-44B8-A4CC-D2C85F9D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FC43C-780E-4F6E-B6BF-CF81777D8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/>
            <a:r>
              <a:rPr lang="en-US" sz="1600" dirty="0"/>
              <a:t>Bird, Christian, Tim Menzies, and Thomas Zimmermann, eds. The art and science of analyzing software data. Elsevier, 2015.</a:t>
            </a:r>
          </a:p>
          <a:p>
            <a:pPr marL="457200"/>
            <a:r>
              <a:rPr lang="en-US" sz="1600" dirty="0" err="1"/>
              <a:t>Arnaoudova</a:t>
            </a:r>
            <a:r>
              <a:rPr lang="en-US" sz="1600" dirty="0"/>
              <a:t>, Venera, et al. "The use of text retrieval and natural language processing in software engineering." Proceedings of the 37th International Conference on Software Engineering-Volume 2. 2015.</a:t>
            </a:r>
            <a:endParaRPr lang="en-US" sz="1600" dirty="0">
              <a:cs typeface="Calibri"/>
            </a:endParaRPr>
          </a:p>
          <a:p>
            <a:pPr marL="457200"/>
            <a:r>
              <a:rPr lang="en-US" sz="1600" dirty="0"/>
              <a:t>Juergens, Elmar, et al. "Do code clones matter?." 2009 IEEE 31st International Conference on Software Engineering. IEEE, 2009.</a:t>
            </a:r>
            <a:endParaRPr lang="en-US" sz="1600" dirty="0">
              <a:cs typeface="Calibri"/>
            </a:endParaRPr>
          </a:p>
          <a:p>
            <a:pPr marL="457200"/>
            <a:r>
              <a:rPr lang="en-US" sz="1600" dirty="0"/>
              <a:t>Juergens, Elmar, et al. "Can clone detection support quality assessments of requirements specifications?." Proceedings of the 32nd ACM/IEEE International Conference on Software Engineering-Volume 2. ACM, 2010.</a:t>
            </a:r>
            <a:endParaRPr lang="en-US" sz="1600" dirty="0">
              <a:cs typeface="Calibri"/>
            </a:endParaRPr>
          </a:p>
          <a:p>
            <a:pPr marL="457200"/>
            <a:r>
              <a:rPr lang="en-US" sz="1600" dirty="0"/>
              <a:t>https://medium.com/square-corner-blog/topic-modeling-optimizing-for-human-interpretability-48a81f6ce0ed</a:t>
            </a:r>
            <a:endParaRPr lang="en-US" sz="1600" dirty="0">
              <a:cs typeface="Calibri"/>
            </a:endParaRPr>
          </a:p>
          <a:p>
            <a:pPr marL="457200"/>
            <a:r>
              <a:rPr lang="en-US" sz="1600" dirty="0">
                <a:cs typeface="Calibri"/>
              </a:rPr>
              <a:t>Reference to a few pictures designed by : </a:t>
            </a:r>
            <a:r>
              <a:rPr lang="en-US" sz="1600" dirty="0" err="1">
                <a:ea typeface="+mn-lt"/>
                <a:cs typeface="+mn-lt"/>
              </a:rPr>
              <a:t>vectorjuice</a:t>
            </a:r>
            <a:r>
              <a:rPr lang="en-US" sz="1600" dirty="0">
                <a:ea typeface="+mn-lt"/>
                <a:cs typeface="+mn-lt"/>
              </a:rPr>
              <a:t> / </a:t>
            </a:r>
            <a:r>
              <a:rPr lang="en-US" sz="1600" dirty="0" err="1">
                <a:ea typeface="+mn-lt"/>
                <a:cs typeface="+mn-lt"/>
              </a:rPr>
              <a:t>Freepik</a:t>
            </a:r>
            <a:r>
              <a:rPr lang="en-US" sz="1600" dirty="0">
                <a:ea typeface="+mn-lt"/>
                <a:cs typeface="+mn-lt"/>
              </a:rPr>
              <a:t>, </a:t>
            </a:r>
            <a:r>
              <a:rPr lang="en-US" sz="1600" dirty="0" err="1">
                <a:ea typeface="+mn-lt"/>
                <a:cs typeface="+mn-lt"/>
              </a:rPr>
              <a:t>pch.vector</a:t>
            </a:r>
            <a:r>
              <a:rPr lang="en-US" sz="1600" dirty="0">
                <a:ea typeface="+mn-lt"/>
                <a:cs typeface="+mn-lt"/>
              </a:rPr>
              <a:t> / </a:t>
            </a:r>
            <a:r>
              <a:rPr lang="en-US" sz="1600" dirty="0" err="1">
                <a:ea typeface="+mn-lt"/>
                <a:cs typeface="+mn-lt"/>
              </a:rPr>
              <a:t>Freepik</a:t>
            </a:r>
            <a:r>
              <a:rPr lang="en-US" sz="1600" dirty="0">
                <a:ea typeface="+mn-lt"/>
                <a:cs typeface="+mn-lt"/>
              </a:rPr>
              <a:t>, Omnibus-Type / </a:t>
            </a:r>
            <a:r>
              <a:rPr lang="en-US" sz="1600" dirty="0" err="1">
                <a:ea typeface="+mn-lt"/>
                <a:cs typeface="+mn-lt"/>
              </a:rPr>
              <a:t>Freepik</a:t>
            </a:r>
            <a:r>
              <a:rPr lang="en-US" sz="1600" dirty="0">
                <a:ea typeface="+mn-lt"/>
                <a:cs typeface="+mn-lt"/>
              </a:rPr>
              <a:t>, </a:t>
            </a:r>
            <a:r>
              <a:rPr lang="en-US" sz="1600" dirty="0" err="1">
                <a:ea typeface="+mn-lt"/>
                <a:cs typeface="+mn-lt"/>
              </a:rPr>
              <a:t>katemangostar</a:t>
            </a:r>
            <a:r>
              <a:rPr lang="en-US" sz="1600" dirty="0">
                <a:ea typeface="+mn-lt"/>
                <a:cs typeface="+mn-lt"/>
              </a:rPr>
              <a:t> / </a:t>
            </a:r>
            <a:r>
              <a:rPr lang="en-US" sz="1600" dirty="0" err="1">
                <a:ea typeface="+mn-lt"/>
                <a:cs typeface="+mn-lt"/>
              </a:rPr>
              <a:t>Freepik</a:t>
            </a:r>
            <a:endParaRPr lang="en-US" sz="1600" dirty="0" err="1">
              <a:cs typeface="Calibri"/>
            </a:endParaRPr>
          </a:p>
          <a:p>
            <a:pPr indent="0">
              <a:buNone/>
            </a:pPr>
            <a:endParaRPr lang="en-US" sz="1600" dirty="0">
              <a:cs typeface="Calibri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16550C7-53DF-1D7E-3C33-A2A42315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</p:spPr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7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659582-D7C7-51E4-A60C-70888C84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5000" dirty="0">
                <a:solidFill>
                  <a:srgbClr val="FFFFFF"/>
                </a:solidFill>
                <a:latin typeface="+mj-lt"/>
                <a:cs typeface="Calibri Light"/>
              </a:rPr>
            </a:br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SURVEY</a:t>
            </a:r>
            <a:br>
              <a:rPr lang="en-US" sz="1300" kern="1200" dirty="0">
                <a:latin typeface="+mj-lt"/>
              </a:rPr>
            </a:br>
            <a:br>
              <a:rPr lang="en-US" sz="1300" kern="1200" dirty="0">
                <a:latin typeface="+mj-lt"/>
              </a:rPr>
            </a:br>
            <a:br>
              <a:rPr lang="en-US" sz="1300" kern="1200" dirty="0">
                <a:latin typeface="+mj-lt"/>
              </a:rPr>
            </a:br>
            <a:br>
              <a:rPr lang="en-US" sz="1300" kern="1200" dirty="0">
                <a:latin typeface="+mj-lt"/>
              </a:rPr>
            </a:br>
            <a:r>
              <a:rPr lang="en-US" sz="1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1300" kern="1200" dirty="0">
                <a:latin typeface="+mj-lt"/>
              </a:rPr>
            </a:br>
            <a:endParaRPr lang="en-US" sz="1300" kern="1200">
              <a:solidFill>
                <a:srgbClr val="FFFFFF"/>
              </a:solidFill>
              <a:latin typeface="+mj-lt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F653-71AF-25A1-487C-B2E7FFA6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450" y="2086578"/>
            <a:ext cx="6869753" cy="390277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https://forms.gle/TuVVuAkf4JWHFDp17</a:t>
            </a:r>
            <a:endParaRPr lang="en-US" sz="2400" dirty="0">
              <a:cs typeface="Calibri"/>
              <a:hlinkClick r:id="rId2"/>
            </a:endParaRPr>
          </a:p>
          <a:p>
            <a:endParaRPr lang="en-US" sz="2400" dirty="0"/>
          </a:p>
        </p:txBody>
      </p:sp>
      <p:pic>
        <p:nvPicPr>
          <p:cNvPr id="5" name="Picture 5" descr="Qr code&#10;&#10;Description automatically generated">
            <a:extLst>
              <a:ext uri="{FF2B5EF4-FFF2-40B4-BE49-F238E27FC236}">
                <a16:creationId xmlns:a16="http://schemas.microsoft.com/office/drawing/2014/main" id="{41413364-E487-41C5-BF68-D01F79CD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426" y="3207836"/>
            <a:ext cx="3073382" cy="3038561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832D656-0BA6-1854-2F2F-96140B93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</p:spPr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BCE44BD0-41ED-1EC5-4A9A-9468E1D1259C}"/>
              </a:ext>
            </a:extLst>
          </p:cNvPr>
          <p:cNvSpPr/>
          <p:nvPr/>
        </p:nvSpPr>
        <p:spPr>
          <a:xfrm>
            <a:off x="427383" y="869646"/>
            <a:ext cx="3072564" cy="5662005"/>
          </a:xfrm>
          <a:prstGeom prst="round2Diag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F8C6-596E-6916-1027-934F8BB6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z="1800" smtClean="0">
                <a:solidFill>
                  <a:schemeClr val="tx1"/>
                </a:solidFill>
              </a:rPr>
              <a:pPr/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55B96-D4BE-EF2C-7AAD-2A2364A2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5" y="-33096"/>
            <a:ext cx="9724372" cy="1033398"/>
          </a:xfrm>
        </p:spPr>
        <p:txBody>
          <a:bodyPr lIns="91440" tIns="45720" rIns="91440" bIns="45720" anchor="ctr" anchorCtr="0">
            <a:normAutofit/>
          </a:bodyPr>
          <a:lstStyle/>
          <a:p>
            <a:r>
              <a:rPr lang="en-US">
                <a:cs typeface="Calibri"/>
              </a:rPr>
              <a:t>Intros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72935-22D4-CC4D-98D2-0B5CD661472E}"/>
              </a:ext>
            </a:extLst>
          </p:cNvPr>
          <p:cNvSpPr txBox="1"/>
          <p:nvPr/>
        </p:nvSpPr>
        <p:spPr>
          <a:xfrm>
            <a:off x="547339" y="3809721"/>
            <a:ext cx="3011556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Segoe UI"/>
              </a:rPr>
              <a:t>Mariana Bento</a:t>
            </a:r>
            <a:endParaRPr lang="en-US" sz="2800">
              <a:cs typeface="Calibri"/>
            </a:endParaRPr>
          </a:p>
          <a:p>
            <a:pPr algn="ctr"/>
            <a:r>
              <a:rPr lang="en-US" b="1" dirty="0">
                <a:cs typeface="Segoe UI"/>
              </a:rPr>
              <a:t>Assistant Professor,</a:t>
            </a:r>
            <a:r>
              <a:rPr lang="en-US" dirty="0">
                <a:cs typeface="Segoe UI"/>
              </a:rPr>
              <a:t>​</a:t>
            </a:r>
          </a:p>
          <a:p>
            <a:pPr algn="ctr"/>
            <a:r>
              <a:rPr lang="en-US" b="1" dirty="0">
                <a:cs typeface="Segoe UI"/>
              </a:rPr>
              <a:t> University of Calgary</a:t>
            </a:r>
            <a:r>
              <a:rPr lang="en-US" dirty="0">
                <a:cs typeface="Segoe UI"/>
              </a:rPr>
              <a:t>​</a:t>
            </a:r>
            <a:br>
              <a:rPr lang="en-US" sz="1400" b="1" dirty="0">
                <a:cs typeface="Segoe UI"/>
              </a:rPr>
            </a:br>
            <a:r>
              <a:rPr lang="en-US" sz="1400" b="1" dirty="0">
                <a:cs typeface="Segoe UI"/>
              </a:rPr>
              <a:t> 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mariana.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/>
              </a:rPr>
              <a:t>pinheirobent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@ucalgary.ca</a:t>
            </a:r>
            <a:r>
              <a:rPr lang="en-US" sz="1400" dirty="0">
                <a:cs typeface="Segoe UI"/>
              </a:rPr>
              <a:t>​</a:t>
            </a:r>
            <a:endParaRPr lang="en-US" dirty="0">
              <a:cs typeface="Calibri"/>
            </a:endParaRPr>
          </a:p>
          <a:p>
            <a:endParaRPr lang="en-US" sz="1400" b="1">
              <a:cs typeface="Segoe UI"/>
            </a:endParaRPr>
          </a:p>
          <a:p>
            <a:r>
              <a:rPr lang="en-US" sz="1200" b="1" dirty="0">
                <a:cs typeface="Segoe UI"/>
              </a:rPr>
              <a:t>Website:</a:t>
            </a:r>
            <a:br>
              <a:rPr lang="en-US" sz="1400" b="1" dirty="0">
                <a:cs typeface="Segoe UI"/>
              </a:rPr>
            </a:br>
            <a:r>
              <a:rPr lang="en-US" sz="1100" b="1" dirty="0">
                <a:cs typeface="Segoe UI"/>
              </a:rPr>
              <a:t> </a:t>
            </a:r>
            <a:r>
              <a:rPr lang="en-US" sz="1200" dirty="0">
                <a:ea typeface="+mn-lt"/>
                <a:cs typeface="+mn-lt"/>
              </a:rPr>
              <a:t>https://profiles.ucalgary.ca/mariana-bento</a:t>
            </a:r>
            <a:endParaRPr lang="en-US">
              <a:cs typeface="Calibri" panose="020F0502020204030204"/>
            </a:endParaRPr>
          </a:p>
          <a:p>
            <a:endParaRPr lang="en-US" sz="1200" b="1">
              <a:cs typeface="Segoe UI"/>
            </a:endParaRPr>
          </a:p>
          <a:p>
            <a:r>
              <a:rPr lang="en-US" sz="1200" b="1" dirty="0">
                <a:cs typeface="Segoe UI"/>
              </a:rPr>
              <a:t>LinkedIn:</a:t>
            </a:r>
            <a:br>
              <a:rPr lang="en-US" sz="1400" b="1" dirty="0">
                <a:cs typeface="Segoe UI"/>
              </a:rPr>
            </a:br>
            <a:r>
              <a:rPr lang="en-US" sz="1100" b="1" dirty="0">
                <a:cs typeface="Segoe UI"/>
              </a:rPr>
              <a:t> </a:t>
            </a:r>
            <a:r>
              <a:rPr lang="en-US" sz="1200" dirty="0">
                <a:ea typeface="+mn-lt"/>
                <a:cs typeface="+mn-lt"/>
              </a:rPr>
              <a:t>https://www.linkedin.com/in/mariana-bento-b7a75010b/</a:t>
            </a:r>
            <a:endParaRPr lang="en-US" sz="1400">
              <a:cs typeface="Segoe U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FC1400-F2D7-1C24-0BBC-96C6D667F394}"/>
              </a:ext>
            </a:extLst>
          </p:cNvPr>
          <p:cNvGrpSpPr/>
          <p:nvPr/>
        </p:nvGrpSpPr>
        <p:grpSpPr>
          <a:xfrm>
            <a:off x="973580" y="1190934"/>
            <a:ext cx="1979248" cy="2534480"/>
            <a:chOff x="779824" y="1262885"/>
            <a:chExt cx="1979248" cy="2534480"/>
          </a:xfrm>
        </p:grpSpPr>
        <p:pic>
          <p:nvPicPr>
            <p:cNvPr id="7" name="Picture 7" descr="A picture containing building, person, outdoor&#10;&#10;Description automatically generated">
              <a:extLst>
                <a:ext uri="{FF2B5EF4-FFF2-40B4-BE49-F238E27FC236}">
                  <a16:creationId xmlns:a16="http://schemas.microsoft.com/office/drawing/2014/main" id="{1DB2E337-6944-A35F-5C7C-DB52E587E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16" t="129" r="18641" b="40672"/>
            <a:stretch/>
          </p:blipFill>
          <p:spPr>
            <a:xfrm>
              <a:off x="869886" y="1318336"/>
              <a:ext cx="1850111" cy="2435934"/>
            </a:xfrm>
            <a:prstGeom prst="rect">
              <a:avLst/>
            </a:prstGeom>
          </p:spPr>
        </p:pic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038822E8-FA24-5ACB-034A-A77349B55837}"/>
                </a:ext>
              </a:extLst>
            </p:cNvPr>
            <p:cNvSpPr/>
            <p:nvPr/>
          </p:nvSpPr>
          <p:spPr>
            <a:xfrm>
              <a:off x="779824" y="1262885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490FDE9E-C39E-6614-A0D2-BEFF7AE68ECB}"/>
                </a:ext>
              </a:extLst>
            </p:cNvPr>
            <p:cNvSpPr/>
            <p:nvPr/>
          </p:nvSpPr>
          <p:spPr>
            <a:xfrm rot="10800000">
              <a:off x="2335575" y="3373868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4" name="Rectangle: Diagonal Corners Rounded 23">
            <a:extLst>
              <a:ext uri="{FF2B5EF4-FFF2-40B4-BE49-F238E27FC236}">
                <a16:creationId xmlns:a16="http://schemas.microsoft.com/office/drawing/2014/main" id="{982072E0-3F5B-78CE-7B69-9DEABD26D50E}"/>
              </a:ext>
            </a:extLst>
          </p:cNvPr>
          <p:cNvSpPr/>
          <p:nvPr/>
        </p:nvSpPr>
        <p:spPr>
          <a:xfrm>
            <a:off x="8829781" y="849674"/>
            <a:ext cx="3072564" cy="5662005"/>
          </a:xfrm>
          <a:prstGeom prst="round2Diag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24E358-4899-E80B-1CA9-03C21A33EA42}"/>
              </a:ext>
            </a:extLst>
          </p:cNvPr>
          <p:cNvSpPr txBox="1"/>
          <p:nvPr/>
        </p:nvSpPr>
        <p:spPr>
          <a:xfrm>
            <a:off x="8825691" y="3807470"/>
            <a:ext cx="3011556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cs typeface="Calibri"/>
              </a:rPr>
              <a:t>Mitra </a:t>
            </a:r>
            <a:r>
              <a:rPr lang="en-US" sz="2800" b="1" dirty="0" err="1">
                <a:cs typeface="Calibri"/>
              </a:rPr>
              <a:t>Mirshafiee</a:t>
            </a:r>
            <a:endParaRPr lang="en-US" sz="2800" dirty="0" err="1"/>
          </a:p>
          <a:p>
            <a:pPr algn="ctr"/>
            <a:r>
              <a:rPr lang="en-US" b="1" dirty="0">
                <a:cs typeface="Segoe UI"/>
              </a:rPr>
              <a:t>Master of CS Student,</a:t>
            </a:r>
            <a:r>
              <a:rPr lang="en-US" dirty="0">
                <a:cs typeface="Segoe UI"/>
              </a:rPr>
              <a:t>​</a:t>
            </a:r>
          </a:p>
          <a:p>
            <a:pPr algn="ctr"/>
            <a:r>
              <a:rPr lang="en-US" b="1" dirty="0">
                <a:cs typeface="Segoe UI"/>
              </a:rPr>
              <a:t> University of Calgary</a:t>
            </a:r>
            <a:r>
              <a:rPr lang="en-US" dirty="0">
                <a:cs typeface="Segoe UI"/>
              </a:rPr>
              <a:t>​</a:t>
            </a:r>
            <a:br>
              <a:rPr lang="en-US" sz="1400" b="1" dirty="0">
                <a:cs typeface="Segoe UI"/>
              </a:rPr>
            </a:br>
            <a:r>
              <a:rPr lang="en-US" sz="1400" b="1" dirty="0">
                <a:cs typeface="Segoe UI"/>
              </a:rPr>
              <a:t> 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b="1" dirty="0" err="1">
                <a:solidFill>
                  <a:srgbClr val="D6001C"/>
                </a:solidFill>
                <a:cs typeface="Segoe UI"/>
              </a:rPr>
              <a:t>itrasadat.mirshafie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@ucalgary.ca</a:t>
            </a:r>
            <a:r>
              <a:rPr lang="en-US" sz="1400" dirty="0">
                <a:cs typeface="Segoe UI"/>
              </a:rPr>
              <a:t>​</a:t>
            </a:r>
          </a:p>
          <a:p>
            <a:endParaRPr lang="en-US" sz="1400" b="1">
              <a:cs typeface="Segoe UI"/>
            </a:endParaRPr>
          </a:p>
          <a:p>
            <a:r>
              <a:rPr lang="en-US" sz="1200" b="1" dirty="0">
                <a:cs typeface="Segoe UI"/>
              </a:rPr>
              <a:t>Website:</a:t>
            </a:r>
            <a:r>
              <a:rPr lang="en-US" sz="1200" b="1" dirty="0">
                <a:ea typeface="+mn-lt"/>
                <a:cs typeface="Segoe UI"/>
              </a:rPr>
              <a:t> </a:t>
            </a:r>
            <a:r>
              <a:rPr lang="en-US" sz="1200" dirty="0">
                <a:ea typeface="+mn-lt"/>
                <a:cs typeface="+mn-lt"/>
              </a:rPr>
              <a:t>https://mitramirshafiee.ir/</a:t>
            </a:r>
            <a:endParaRPr lang="en-US"/>
          </a:p>
          <a:p>
            <a:endParaRPr lang="en-US" sz="1200" dirty="0">
              <a:cs typeface="Calibri"/>
            </a:endParaRPr>
          </a:p>
          <a:p>
            <a:r>
              <a:rPr lang="en-US" sz="1200" b="1" dirty="0">
                <a:cs typeface="Segoe UI"/>
              </a:rPr>
              <a:t>LinkedIn:</a:t>
            </a:r>
            <a:r>
              <a:rPr lang="en-US" sz="1200" b="1" dirty="0">
                <a:ea typeface="+mn-lt"/>
                <a:cs typeface="Segoe UI"/>
              </a:rPr>
              <a:t> </a:t>
            </a:r>
            <a:r>
              <a:rPr lang="en-US" sz="1200" dirty="0">
                <a:ea typeface="+mn-lt"/>
                <a:cs typeface="+mn-lt"/>
              </a:rPr>
              <a:t>https://www.linkedin.com/in/mitra-mirshafiee-data-scientist/</a:t>
            </a:r>
            <a:endParaRPr lang="en-US" sz="1400" dirty="0">
              <a:cs typeface="Segoe U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0A8E5-466A-5CFD-AB5A-9A57EBCF4498}"/>
              </a:ext>
            </a:extLst>
          </p:cNvPr>
          <p:cNvGrpSpPr/>
          <p:nvPr/>
        </p:nvGrpSpPr>
        <p:grpSpPr>
          <a:xfrm>
            <a:off x="9465674" y="1188860"/>
            <a:ext cx="2095217" cy="2545302"/>
            <a:chOff x="9226897" y="1280767"/>
            <a:chExt cx="2095217" cy="2545302"/>
          </a:xfrm>
        </p:grpSpPr>
        <p:pic>
          <p:nvPicPr>
            <p:cNvPr id="32" name="Picture 31" descr="A picture containing tree, outdoor, person, person&#10;&#10;Description automatically generated">
              <a:extLst>
                <a:ext uri="{FF2B5EF4-FFF2-40B4-BE49-F238E27FC236}">
                  <a16:creationId xmlns:a16="http://schemas.microsoft.com/office/drawing/2014/main" id="{FCBC0863-A2BE-8133-A471-6681E270FAB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134" t="45499" r="29940" b="21533"/>
            <a:stretch/>
          </p:blipFill>
          <p:spPr>
            <a:xfrm>
              <a:off x="9298377" y="1318336"/>
              <a:ext cx="1932631" cy="2432304"/>
            </a:xfrm>
            <a:prstGeom prst="rect">
              <a:avLst/>
            </a:prstGeom>
          </p:spPr>
        </p:pic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605EEB02-29C0-E257-1C2E-C37FE13D7D3B}"/>
                </a:ext>
              </a:extLst>
            </p:cNvPr>
            <p:cNvSpPr/>
            <p:nvPr/>
          </p:nvSpPr>
          <p:spPr>
            <a:xfrm>
              <a:off x="9226897" y="1280767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C528FF18-A5AC-1E6A-D93E-4AF1D6C1C9DD}"/>
                </a:ext>
              </a:extLst>
            </p:cNvPr>
            <p:cNvSpPr/>
            <p:nvPr/>
          </p:nvSpPr>
          <p:spPr>
            <a:xfrm rot="10800000">
              <a:off x="10898617" y="3402572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38D1D328-BE3F-6F13-3BB6-F5A3FBE4C832}"/>
              </a:ext>
            </a:extLst>
          </p:cNvPr>
          <p:cNvSpPr/>
          <p:nvPr/>
        </p:nvSpPr>
        <p:spPr>
          <a:xfrm>
            <a:off x="4733569" y="869646"/>
            <a:ext cx="3072564" cy="5662005"/>
          </a:xfrm>
          <a:prstGeom prst="round2Diag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10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EB78CF4F-1F32-B215-C38C-E3BB376842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26" b="7026"/>
          <a:stretch/>
        </p:blipFill>
        <p:spPr>
          <a:xfrm>
            <a:off x="5314825" y="1131350"/>
            <a:ext cx="1919166" cy="24726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9DF5799-CCAD-BFC0-5E13-719ED3E22851}"/>
              </a:ext>
            </a:extLst>
          </p:cNvPr>
          <p:cNvSpPr>
            <a:spLocks noGrp="1"/>
          </p:cNvSpPr>
          <p:nvPr/>
        </p:nvSpPr>
        <p:spPr>
          <a:xfrm>
            <a:off x="4792896" y="3828698"/>
            <a:ext cx="2955411" cy="27056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cs typeface="Calibri"/>
              </a:rPr>
              <a:t>Gouri Deshpande</a:t>
            </a:r>
          </a:p>
          <a:p>
            <a:pPr marL="0" indent="0" algn="ctr">
              <a:buNone/>
            </a:pPr>
            <a:r>
              <a:rPr lang="en-US" sz="1800" b="1" dirty="0">
                <a:cs typeface="Calibri"/>
              </a:rPr>
              <a:t>Assistant Professor,</a:t>
            </a:r>
          </a:p>
          <a:p>
            <a:pPr marL="0" indent="0" algn="ctr">
              <a:buNone/>
            </a:pPr>
            <a:r>
              <a:rPr lang="en-US" sz="1800" b="1" dirty="0">
                <a:cs typeface="Calibri"/>
              </a:rPr>
              <a:t> University of Calgary</a:t>
            </a:r>
            <a:br>
              <a:rPr lang="en-US" sz="1400" b="1" dirty="0">
                <a:cs typeface="Calibri"/>
              </a:rPr>
            </a:br>
            <a:r>
              <a:rPr lang="en-US" sz="1400" b="1" dirty="0">
                <a:cs typeface="Calibri"/>
                <a:hlinkClick r:id="rId2"/>
              </a:rPr>
              <a:t>Gouri.deshpande@ucalgary.ca</a:t>
            </a:r>
            <a:endParaRPr lang="en-US" sz="1400" b="1" dirty="0">
              <a:cs typeface="Calibri"/>
            </a:endParaRPr>
          </a:p>
          <a:p>
            <a:pPr marL="0" indent="0">
              <a:buNone/>
            </a:pPr>
            <a:r>
              <a:rPr lang="en-US" sz="1200" b="1" dirty="0">
                <a:cs typeface="Calibri"/>
              </a:rPr>
              <a:t>Website: </a:t>
            </a:r>
            <a:r>
              <a:rPr lang="en-US" sz="1200" dirty="0">
                <a:ea typeface="+mn-lt"/>
                <a:cs typeface="+mn-lt"/>
              </a:rPr>
              <a:t>https://pages.cpsc.ucalgary.ca/~gouri.deshpande/</a:t>
            </a:r>
          </a:p>
          <a:p>
            <a:pPr marL="0" indent="0">
              <a:buNone/>
            </a:pPr>
            <a:r>
              <a:rPr lang="en-US" sz="1200" b="1" dirty="0">
                <a:cs typeface="Calibri"/>
              </a:rPr>
              <a:t>LinkedIn:</a:t>
            </a:r>
            <a:r>
              <a:rPr lang="en-US" sz="1400" b="1" dirty="0">
                <a:cs typeface="Calibri"/>
              </a:rPr>
              <a:t> </a:t>
            </a:r>
            <a:r>
              <a:rPr lang="en-US" sz="1200" dirty="0">
                <a:ea typeface="+mn-lt"/>
                <a:cs typeface="+mn-lt"/>
              </a:rPr>
              <a:t>https://www.linkedin.com/in/deshpandegouri/</a:t>
            </a:r>
            <a:endParaRPr lang="en-US" sz="1400" dirty="0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600" b="1"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A7F679-F642-C1B5-36E2-937A30FB8BB4}"/>
              </a:ext>
            </a:extLst>
          </p:cNvPr>
          <p:cNvGrpSpPr/>
          <p:nvPr/>
        </p:nvGrpSpPr>
        <p:grpSpPr>
          <a:xfrm>
            <a:off x="5221510" y="1135697"/>
            <a:ext cx="2095217" cy="2545302"/>
            <a:chOff x="9226897" y="1280767"/>
            <a:chExt cx="2095217" cy="2545302"/>
          </a:xfrm>
        </p:grpSpPr>
        <p:sp>
          <p:nvSpPr>
            <p:cNvPr id="8" name="Half Frame 7">
              <a:extLst>
                <a:ext uri="{FF2B5EF4-FFF2-40B4-BE49-F238E27FC236}">
                  <a16:creationId xmlns:a16="http://schemas.microsoft.com/office/drawing/2014/main" id="{BE341DF2-4832-E116-6698-80715D15A863}"/>
                </a:ext>
              </a:extLst>
            </p:cNvPr>
            <p:cNvSpPr/>
            <p:nvPr/>
          </p:nvSpPr>
          <p:spPr>
            <a:xfrm>
              <a:off x="9226897" y="1280767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8CBBD3D9-1A12-DC19-F904-E9B4ED531FBC}"/>
                </a:ext>
              </a:extLst>
            </p:cNvPr>
            <p:cNvSpPr/>
            <p:nvPr/>
          </p:nvSpPr>
          <p:spPr>
            <a:xfrm rot="10800000">
              <a:off x="10898617" y="3402572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34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4B1C-1745-E2D0-CDEA-72DF08B0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4F5C533-05A5-0113-A487-9C58A6029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634170"/>
              </p:ext>
            </p:extLst>
          </p:nvPr>
        </p:nvGraphicFramePr>
        <p:xfrm>
          <a:off x="2030228" y="2399071"/>
          <a:ext cx="8450960" cy="2831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E6A60-7529-195D-877D-89891235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171A31-D2C1-ED8C-78DA-34E068D89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of RE</a:t>
            </a:r>
          </a:p>
        </p:txBody>
      </p:sp>
    </p:spTree>
    <p:extLst>
      <p:ext uri="{BB962C8B-B14F-4D97-AF65-F5344CB8AC3E}">
        <p14:creationId xmlns:p14="http://schemas.microsoft.com/office/powerpoint/2010/main" val="172910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C335FD0-C4D5-D11F-C93F-E2E2D5DA3FB6}"/>
              </a:ext>
            </a:extLst>
          </p:cNvPr>
          <p:cNvSpPr txBox="1"/>
          <p:nvPr/>
        </p:nvSpPr>
        <p:spPr>
          <a:xfrm>
            <a:off x="551331" y="6363045"/>
            <a:ext cx="10725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10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Bencomo, Nelly, </a:t>
            </a:r>
            <a:r>
              <a:rPr lang="en-CA" sz="1000" b="0" i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LC Guo, Rachel Harrison, Hans-Martin </a:t>
            </a:r>
            <a:r>
              <a:rPr lang="en-CA" sz="1000" b="0" i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Heyn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Tim Menzies. "The Secret to Better AI and Better Software (Is Requirements Engineering)." </a:t>
            </a:r>
            <a:r>
              <a:rPr lang="en-CA" sz="1000" b="0" i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Software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39, no. 1 (2021): 105-110.</a:t>
            </a:r>
            <a:r>
              <a:rPr lang="en-CA" sz="10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DF6CA4-C0A5-D573-4101-D5D6216E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08" y="-498383"/>
            <a:ext cx="11056644" cy="73563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38123-263D-14BE-48D9-37F98583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2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34" y="195677"/>
            <a:ext cx="10568066" cy="768741"/>
          </a:xfrm>
        </p:spPr>
        <p:txBody>
          <a:bodyPr>
            <a:noAutofit/>
          </a:bodyPr>
          <a:lstStyle/>
          <a:p>
            <a:r>
              <a:rPr lang="en-US"/>
              <a:t>Brief Introduction to Software 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375" y="878875"/>
            <a:ext cx="6850353" cy="880529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 simplified Linear model of software development process:</a:t>
            </a:r>
          </a:p>
        </p:txBody>
      </p:sp>
      <p:sp>
        <p:nvSpPr>
          <p:cNvPr id="8" name="Rectangle 7"/>
          <p:cNvSpPr/>
          <p:nvPr/>
        </p:nvSpPr>
        <p:spPr>
          <a:xfrm>
            <a:off x="1606706" y="1254250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Inception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61186" y="2106046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Knowledge Elicitation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5666" y="2971526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Requirements 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70146" y="3860979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Design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34206" y="4693376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Implementation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388686" y="5557578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Testing</a:t>
            </a:r>
          </a:p>
        </p:txBody>
      </p:sp>
      <p:sp>
        <p:nvSpPr>
          <p:cNvPr id="20" name="Bent Arrow 19"/>
          <p:cNvSpPr/>
          <p:nvPr/>
        </p:nvSpPr>
        <p:spPr>
          <a:xfrm rot="5400000">
            <a:off x="3364312" y="1271133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5400000">
            <a:off x="4918792" y="2185533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 rot="5400000">
            <a:off x="6473272" y="3016491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rot="5400000">
            <a:off x="8057579" y="3930891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Bent Arrow 23"/>
          <p:cNvSpPr/>
          <p:nvPr/>
        </p:nvSpPr>
        <p:spPr>
          <a:xfrm rot="5400000">
            <a:off x="9612059" y="4845291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89372D-AA74-5243-9615-389D5F65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AD7302-FBF9-754F-9149-3C6BAA5EB07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2C245-173E-6B7B-5D57-9714277D73D4}"/>
              </a:ext>
            </a:extLst>
          </p:cNvPr>
          <p:cNvSpPr txBox="1"/>
          <p:nvPr/>
        </p:nvSpPr>
        <p:spPr>
          <a:xfrm>
            <a:off x="70422" y="6491209"/>
            <a:ext cx="27432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8A2F-AD63-4210-9DB5-8346DEA9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548" y="119321"/>
            <a:ext cx="6252526" cy="653729"/>
          </a:xfrm>
        </p:spPr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sz="2800">
                <a:cs typeface="Calibri"/>
              </a:rPr>
              <a:t>Software requirements Specification</a:t>
            </a:r>
            <a:endParaRPr lang="en-US" sz="280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CBA193F-018A-4297-9655-B28E8BD7A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86" y="3118959"/>
            <a:ext cx="4766367" cy="34725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0012E-7AA6-406F-81F1-CCAAF32C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CE950485-40A2-6941-B76E-B760D2F61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" b="68907"/>
          <a:stretch/>
        </p:blipFill>
        <p:spPr>
          <a:xfrm>
            <a:off x="6711755" y="4187937"/>
            <a:ext cx="3952220" cy="103339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CB1D432-CBD0-31E8-2D0B-C7C646B5148D}"/>
              </a:ext>
            </a:extLst>
          </p:cNvPr>
          <p:cNvGrpSpPr/>
          <p:nvPr/>
        </p:nvGrpSpPr>
        <p:grpSpPr>
          <a:xfrm>
            <a:off x="2432361" y="2377812"/>
            <a:ext cx="6714066" cy="592917"/>
            <a:chOff x="838200" y="3309310"/>
            <a:chExt cx="6714066" cy="59291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7714852-27CC-DC8D-6E4B-FC64D1975EDA}"/>
                </a:ext>
              </a:extLst>
            </p:cNvPr>
            <p:cNvSpPr/>
            <p:nvPr/>
          </p:nvSpPr>
          <p:spPr>
            <a:xfrm>
              <a:off x="838200" y="3309310"/>
              <a:ext cx="6714066" cy="5929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2" name="Rectangle 21" descr="Checkmark">
              <a:extLst>
                <a:ext uri="{FF2B5EF4-FFF2-40B4-BE49-F238E27FC236}">
                  <a16:creationId xmlns:a16="http://schemas.microsoft.com/office/drawing/2014/main" id="{253628BB-F11B-7892-7BE7-9A96D593C704}"/>
                </a:ext>
              </a:extLst>
            </p:cNvPr>
            <p:cNvSpPr/>
            <p:nvPr/>
          </p:nvSpPr>
          <p:spPr>
            <a:xfrm>
              <a:off x="1017557" y="3442717"/>
              <a:ext cx="326104" cy="32610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4EBF530-4D3F-D1C5-D485-91D87AEFD9CA}"/>
                </a:ext>
              </a:extLst>
            </p:cNvPr>
            <p:cNvSpPr/>
            <p:nvPr/>
          </p:nvSpPr>
          <p:spPr>
            <a:xfrm>
              <a:off x="1523020" y="3309310"/>
              <a:ext cx="6029245" cy="592917"/>
            </a:xfrm>
            <a:custGeom>
              <a:avLst/>
              <a:gdLst>
                <a:gd name="connsiteX0" fmla="*/ 0 w 6029245"/>
                <a:gd name="connsiteY0" fmla="*/ 0 h 592917"/>
                <a:gd name="connsiteX1" fmla="*/ 6029245 w 6029245"/>
                <a:gd name="connsiteY1" fmla="*/ 0 h 592917"/>
                <a:gd name="connsiteX2" fmla="*/ 6029245 w 6029245"/>
                <a:gd name="connsiteY2" fmla="*/ 592917 h 592917"/>
                <a:gd name="connsiteX3" fmla="*/ 0 w 6029245"/>
                <a:gd name="connsiteY3" fmla="*/ 592917 h 592917"/>
                <a:gd name="connsiteX4" fmla="*/ 0 w 6029245"/>
                <a:gd name="connsiteY4" fmla="*/ 0 h 59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9245" h="592917">
                  <a:moveTo>
                    <a:pt x="0" y="0"/>
                  </a:moveTo>
                  <a:lnTo>
                    <a:pt x="6029245" y="0"/>
                  </a:lnTo>
                  <a:lnTo>
                    <a:pt x="6029245" y="592917"/>
                  </a:lnTo>
                  <a:lnTo>
                    <a:pt x="0" y="5929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2750" tIns="62750" rIns="62750" bIns="62750" numCol="1" spcCol="1270" anchor="ctr" anchorCtr="0">
              <a:noAutofit/>
            </a:bodyPr>
            <a:lstStyle/>
            <a:p>
              <a:r>
                <a:rPr lang="en-US" sz="1600" b="1">
                  <a:cs typeface="Calibri"/>
                </a:rPr>
                <a:t>Overall Description: </a:t>
              </a:r>
              <a:r>
                <a:rPr lang="en-US" sz="1600">
                  <a:cs typeface="Calibri"/>
                </a:rPr>
                <a:t>Functional, non-functional, interfaces, etc.</a:t>
              </a:r>
              <a:endParaRPr lang="en-CA" sz="16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44C9F2-540F-7347-439D-6B17FB03F1D1}"/>
              </a:ext>
            </a:extLst>
          </p:cNvPr>
          <p:cNvGrpSpPr/>
          <p:nvPr/>
        </p:nvGrpSpPr>
        <p:grpSpPr>
          <a:xfrm>
            <a:off x="2432361" y="1636665"/>
            <a:ext cx="6714066" cy="592917"/>
            <a:chOff x="838200" y="2568163"/>
            <a:chExt cx="6714066" cy="5929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690C3A-E3DF-8EC2-38BE-7069B09858D5}"/>
                </a:ext>
              </a:extLst>
            </p:cNvPr>
            <p:cNvGrpSpPr/>
            <p:nvPr/>
          </p:nvGrpSpPr>
          <p:grpSpPr>
            <a:xfrm>
              <a:off x="838200" y="2568163"/>
              <a:ext cx="6714066" cy="592917"/>
              <a:chOff x="838200" y="2568163"/>
              <a:chExt cx="6714066" cy="592917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2371E9F-EE1D-838B-4B59-E4ED45378CEE}"/>
                  </a:ext>
                </a:extLst>
              </p:cNvPr>
              <p:cNvSpPr/>
              <p:nvPr/>
            </p:nvSpPr>
            <p:spPr>
              <a:xfrm>
                <a:off x="838200" y="2568163"/>
                <a:ext cx="6714066" cy="5929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AE989BD-7C7E-45E8-F6A4-C912E55BC1B8}"/>
                  </a:ext>
                </a:extLst>
              </p:cNvPr>
              <p:cNvSpPr/>
              <p:nvPr/>
            </p:nvSpPr>
            <p:spPr>
              <a:xfrm>
                <a:off x="1523020" y="2568163"/>
                <a:ext cx="6029245" cy="59291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>
                    <a:cs typeface="Calibri"/>
                  </a:rPr>
                  <a:t>Overall Description: </a:t>
                </a:r>
                <a:r>
                  <a:rPr lang="en-US" sz="1600">
                    <a:cs typeface="Calibri"/>
                  </a:rPr>
                  <a:t>Functions, Users, Constraints, etc. </a:t>
                </a:r>
                <a:endParaRPr lang="en-CA" sz="1600"/>
              </a:p>
            </p:txBody>
          </p:sp>
        </p:grpSp>
        <p:sp>
          <p:nvSpPr>
            <p:cNvPr id="24" name="Rectangle 23" descr="Database">
              <a:extLst>
                <a:ext uri="{FF2B5EF4-FFF2-40B4-BE49-F238E27FC236}">
                  <a16:creationId xmlns:a16="http://schemas.microsoft.com/office/drawing/2014/main" id="{6C628654-8D17-A21F-1EEC-4C9EB7EDED7B}"/>
                </a:ext>
              </a:extLst>
            </p:cNvPr>
            <p:cNvSpPr/>
            <p:nvPr/>
          </p:nvSpPr>
          <p:spPr>
            <a:xfrm>
              <a:off x="1017557" y="2713088"/>
              <a:ext cx="326104" cy="326104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626D60-7562-79A7-BC02-A03C8E0BF3EB}"/>
              </a:ext>
            </a:extLst>
          </p:cNvPr>
          <p:cNvGrpSpPr/>
          <p:nvPr/>
        </p:nvGrpSpPr>
        <p:grpSpPr>
          <a:xfrm>
            <a:off x="2432361" y="895518"/>
            <a:ext cx="6714066" cy="592917"/>
            <a:chOff x="838200" y="1827016"/>
            <a:chExt cx="6714066" cy="592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C44E68-0E74-E4EB-297A-6ADBD5AC0530}"/>
                </a:ext>
              </a:extLst>
            </p:cNvPr>
            <p:cNvGrpSpPr/>
            <p:nvPr/>
          </p:nvGrpSpPr>
          <p:grpSpPr>
            <a:xfrm>
              <a:off x="838200" y="1827016"/>
              <a:ext cx="6714066" cy="592917"/>
              <a:chOff x="838200" y="1827016"/>
              <a:chExt cx="6714066" cy="59291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64DFC16-E557-DDD9-1CC9-F785C03639F2}"/>
                  </a:ext>
                </a:extLst>
              </p:cNvPr>
              <p:cNvSpPr/>
              <p:nvPr/>
            </p:nvSpPr>
            <p:spPr>
              <a:xfrm>
                <a:off x="838200" y="1827016"/>
                <a:ext cx="6714066" cy="5929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1538A48-804F-17BC-E19E-E4FD37E62F80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6029245" cy="59291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>
                    <a:cs typeface="Calibri"/>
                  </a:rPr>
                  <a:t>Introduction: </a:t>
                </a:r>
                <a:r>
                  <a:rPr lang="en-US" sz="1600">
                    <a:cs typeface="Calibri"/>
                  </a:rPr>
                  <a:t>For Software product and defined by the customer</a:t>
                </a:r>
                <a:endParaRPr lang="en-US" sz="1500" kern="1200"/>
              </a:p>
            </p:txBody>
          </p:sp>
        </p:grpSp>
        <p:sp>
          <p:nvSpPr>
            <p:cNvPr id="25" name="Rectangle 24" descr="Head with Gears">
              <a:extLst>
                <a:ext uri="{FF2B5EF4-FFF2-40B4-BE49-F238E27FC236}">
                  <a16:creationId xmlns:a16="http://schemas.microsoft.com/office/drawing/2014/main" id="{8D6244D8-1CC2-FD9C-ED99-271EA28D0B9F}"/>
                </a:ext>
              </a:extLst>
            </p:cNvPr>
            <p:cNvSpPr/>
            <p:nvPr/>
          </p:nvSpPr>
          <p:spPr>
            <a:xfrm>
              <a:off x="1017557" y="1960422"/>
              <a:ext cx="326104" cy="326104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00938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661099A-39F9-FDE3-6A05-85F1DE7B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21" y="210444"/>
            <a:ext cx="4694174" cy="635958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CC0A4F5-2403-428F-4BD9-61AB1A59BA5F}"/>
              </a:ext>
            </a:extLst>
          </p:cNvPr>
          <p:cNvGrpSpPr/>
          <p:nvPr/>
        </p:nvGrpSpPr>
        <p:grpSpPr>
          <a:xfrm>
            <a:off x="3834668" y="1980305"/>
            <a:ext cx="3618902" cy="416110"/>
            <a:chOff x="823226" y="2990484"/>
            <a:chExt cx="3280622" cy="45951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A5B2864-6B45-D1B3-8AEB-FDADB318A524}"/>
                </a:ext>
              </a:extLst>
            </p:cNvPr>
            <p:cNvSpPr/>
            <p:nvPr/>
          </p:nvSpPr>
          <p:spPr>
            <a:xfrm>
              <a:off x="823226" y="2990484"/>
              <a:ext cx="3280622" cy="4595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30" descr="Checkmark">
              <a:extLst>
                <a:ext uri="{FF2B5EF4-FFF2-40B4-BE49-F238E27FC236}">
                  <a16:creationId xmlns:a16="http://schemas.microsoft.com/office/drawing/2014/main" id="{41B0DA2D-8B39-EB7B-9E97-887B20EFF6AE}"/>
                </a:ext>
              </a:extLst>
            </p:cNvPr>
            <p:cNvSpPr/>
            <p:nvPr/>
          </p:nvSpPr>
          <p:spPr>
            <a:xfrm>
              <a:off x="1002583" y="3057187"/>
              <a:ext cx="326104" cy="32610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F7A9507-24D6-563C-CA58-DB3C0B1C851A}"/>
                </a:ext>
              </a:extLst>
            </p:cNvPr>
            <p:cNvSpPr/>
            <p:nvPr/>
          </p:nvSpPr>
          <p:spPr>
            <a:xfrm>
              <a:off x="1508046" y="2990484"/>
              <a:ext cx="1992213" cy="392807"/>
            </a:xfrm>
            <a:custGeom>
              <a:avLst/>
              <a:gdLst>
                <a:gd name="connsiteX0" fmla="*/ 0 w 6029245"/>
                <a:gd name="connsiteY0" fmla="*/ 0 h 592917"/>
                <a:gd name="connsiteX1" fmla="*/ 6029245 w 6029245"/>
                <a:gd name="connsiteY1" fmla="*/ 0 h 592917"/>
                <a:gd name="connsiteX2" fmla="*/ 6029245 w 6029245"/>
                <a:gd name="connsiteY2" fmla="*/ 592917 h 592917"/>
                <a:gd name="connsiteX3" fmla="*/ 0 w 6029245"/>
                <a:gd name="connsiteY3" fmla="*/ 592917 h 592917"/>
                <a:gd name="connsiteX4" fmla="*/ 0 w 6029245"/>
                <a:gd name="connsiteY4" fmla="*/ 0 h 59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9245" h="592917">
                  <a:moveTo>
                    <a:pt x="0" y="0"/>
                  </a:moveTo>
                  <a:lnTo>
                    <a:pt x="6029245" y="0"/>
                  </a:lnTo>
                  <a:lnTo>
                    <a:pt x="6029245" y="592917"/>
                  </a:lnTo>
                  <a:lnTo>
                    <a:pt x="0" y="5929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2750" tIns="62750" rIns="62750" bIns="62750" numCol="1" spcCol="1270" anchor="ctr" anchorCtr="0">
              <a:noAutofit/>
            </a:bodyPr>
            <a:lstStyle/>
            <a:p>
              <a:r>
                <a:rPr lang="en-US" sz="1600" b="1">
                  <a:cs typeface="Calibri"/>
                </a:rPr>
                <a:t>Focus Group</a:t>
              </a:r>
              <a:endParaRPr lang="en-CA" sz="16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2BBABC-BE5E-A99B-E67F-9916898B2F52}"/>
              </a:ext>
            </a:extLst>
          </p:cNvPr>
          <p:cNvGrpSpPr/>
          <p:nvPr/>
        </p:nvGrpSpPr>
        <p:grpSpPr>
          <a:xfrm>
            <a:off x="3834668" y="1440835"/>
            <a:ext cx="3618902" cy="416110"/>
            <a:chOff x="823226" y="2394746"/>
            <a:chExt cx="3280622" cy="45951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2285929-A568-F6E0-864B-C6B4B6B3C144}"/>
                </a:ext>
              </a:extLst>
            </p:cNvPr>
            <p:cNvGrpSpPr/>
            <p:nvPr/>
          </p:nvGrpSpPr>
          <p:grpSpPr>
            <a:xfrm>
              <a:off x="823226" y="2394746"/>
              <a:ext cx="3280622" cy="459511"/>
              <a:chOff x="823226" y="2394746"/>
              <a:chExt cx="3280622" cy="45951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F22DEA55-DC6B-829E-E801-9DC01652C8D6}"/>
                  </a:ext>
                </a:extLst>
              </p:cNvPr>
              <p:cNvSpPr/>
              <p:nvPr/>
            </p:nvSpPr>
            <p:spPr>
              <a:xfrm>
                <a:off x="823226" y="239474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BAED298-501F-81D9-D887-D7D4EAA26FF5}"/>
                  </a:ext>
                </a:extLst>
              </p:cNvPr>
              <p:cNvSpPr/>
              <p:nvPr/>
            </p:nvSpPr>
            <p:spPr>
              <a:xfrm>
                <a:off x="1508046" y="239474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 dirty="0">
                    <a:cs typeface="Calibri"/>
                  </a:rPr>
                  <a:t>Document Analysis</a:t>
                </a:r>
              </a:p>
            </p:txBody>
          </p:sp>
        </p:grpSp>
        <p:sp>
          <p:nvSpPr>
            <p:cNvPr id="35" name="Rectangle 34" descr="Database">
              <a:extLst>
                <a:ext uri="{FF2B5EF4-FFF2-40B4-BE49-F238E27FC236}">
                  <a16:creationId xmlns:a16="http://schemas.microsoft.com/office/drawing/2014/main" id="{A81D9E41-CC45-009D-BF6A-288B6B9C0E3A}"/>
                </a:ext>
              </a:extLst>
            </p:cNvPr>
            <p:cNvSpPr/>
            <p:nvPr/>
          </p:nvSpPr>
          <p:spPr>
            <a:xfrm>
              <a:off x="1011849" y="2461449"/>
              <a:ext cx="326104" cy="326104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5FAFC4-C6F8-7A6B-C32D-000D6E4DE623}"/>
              </a:ext>
            </a:extLst>
          </p:cNvPr>
          <p:cNvGrpSpPr/>
          <p:nvPr/>
        </p:nvGrpSpPr>
        <p:grpSpPr>
          <a:xfrm>
            <a:off x="3851186" y="926728"/>
            <a:ext cx="3618902" cy="416110"/>
            <a:chOff x="838200" y="1827016"/>
            <a:chExt cx="3280622" cy="45951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2188228-9EF7-8E26-AC82-C0A44FA5EDBC}"/>
                </a:ext>
              </a:extLst>
            </p:cNvPr>
            <p:cNvGrpSpPr/>
            <p:nvPr/>
          </p:nvGrpSpPr>
          <p:grpSpPr>
            <a:xfrm>
              <a:off x="838200" y="1827016"/>
              <a:ext cx="3280622" cy="459511"/>
              <a:chOff x="838200" y="1827016"/>
              <a:chExt cx="3280622" cy="45951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E5217ABC-DAD3-1A3A-5F08-A7B42EC42AAB}"/>
                  </a:ext>
                </a:extLst>
              </p:cNvPr>
              <p:cNvSpPr/>
              <p:nvPr/>
            </p:nvSpPr>
            <p:spPr>
              <a:xfrm>
                <a:off x="838200" y="182701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348A61B-EC2C-ECF1-EA66-80D657A21932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>
                    <a:cs typeface="Calibri"/>
                  </a:rPr>
                  <a:t>Brain Storming</a:t>
                </a:r>
                <a:endParaRPr lang="en-US" sz="1500" kern="1200"/>
              </a:p>
            </p:txBody>
          </p:sp>
        </p:grpSp>
        <p:sp>
          <p:nvSpPr>
            <p:cNvPr id="40" name="Rectangle 39" descr="Head with Gears">
              <a:extLst>
                <a:ext uri="{FF2B5EF4-FFF2-40B4-BE49-F238E27FC236}">
                  <a16:creationId xmlns:a16="http://schemas.microsoft.com/office/drawing/2014/main" id="{3A202D28-222D-8522-7BC9-3610450B5609}"/>
                </a:ext>
              </a:extLst>
            </p:cNvPr>
            <p:cNvSpPr/>
            <p:nvPr/>
          </p:nvSpPr>
          <p:spPr>
            <a:xfrm>
              <a:off x="1017557" y="1900134"/>
              <a:ext cx="326104" cy="326104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02DEEAE-B729-1BB9-1B21-C0E9DBCD4A46}"/>
              </a:ext>
            </a:extLst>
          </p:cNvPr>
          <p:cNvGrpSpPr/>
          <p:nvPr/>
        </p:nvGrpSpPr>
        <p:grpSpPr>
          <a:xfrm>
            <a:off x="3851186" y="3002068"/>
            <a:ext cx="3618902" cy="416110"/>
            <a:chOff x="3851186" y="3002068"/>
            <a:chExt cx="3618902" cy="4161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C9D9626-2A43-1B04-031F-2F077F45C626}"/>
                </a:ext>
              </a:extLst>
            </p:cNvPr>
            <p:cNvGrpSpPr/>
            <p:nvPr/>
          </p:nvGrpSpPr>
          <p:grpSpPr>
            <a:xfrm>
              <a:off x="3851186" y="3002068"/>
              <a:ext cx="3618902" cy="416110"/>
              <a:chOff x="823226" y="2394746"/>
              <a:chExt cx="3280622" cy="459511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247783D-0794-A2FD-FCE4-F80AB225D222}"/>
                  </a:ext>
                </a:extLst>
              </p:cNvPr>
              <p:cNvSpPr/>
              <p:nvPr/>
            </p:nvSpPr>
            <p:spPr>
              <a:xfrm>
                <a:off x="823226" y="239474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7CB4C6C-A757-F9F5-87B0-AF561A784D37}"/>
                  </a:ext>
                </a:extLst>
              </p:cNvPr>
              <p:cNvSpPr/>
              <p:nvPr/>
            </p:nvSpPr>
            <p:spPr>
              <a:xfrm>
                <a:off x="1508046" y="239474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>
                    <a:cs typeface="Calibri"/>
                  </a:rPr>
                  <a:t>Interviews</a:t>
                </a:r>
              </a:p>
            </p:txBody>
          </p:sp>
        </p:grpSp>
        <p:sp>
          <p:nvSpPr>
            <p:cNvPr id="50" name="Rectangle 49" descr="Dive">
              <a:extLst>
                <a:ext uri="{FF2B5EF4-FFF2-40B4-BE49-F238E27FC236}">
                  <a16:creationId xmlns:a16="http://schemas.microsoft.com/office/drawing/2014/main" id="{1A6CE59A-C36D-CE75-00F1-B122B37F965E}"/>
                </a:ext>
              </a:extLst>
            </p:cNvPr>
            <p:cNvSpPr/>
            <p:nvPr/>
          </p:nvSpPr>
          <p:spPr>
            <a:xfrm>
              <a:off x="4033653" y="3049504"/>
              <a:ext cx="359730" cy="295303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67A7808-537B-898A-076B-C2995AB7A451}"/>
              </a:ext>
            </a:extLst>
          </p:cNvPr>
          <p:cNvGrpSpPr/>
          <p:nvPr/>
        </p:nvGrpSpPr>
        <p:grpSpPr>
          <a:xfrm>
            <a:off x="3851186" y="3541538"/>
            <a:ext cx="3618902" cy="416110"/>
            <a:chOff x="3851186" y="3541538"/>
            <a:chExt cx="3618902" cy="41611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E99CD3-79E0-B87F-A756-EB1BF2AFD74D}"/>
                </a:ext>
              </a:extLst>
            </p:cNvPr>
            <p:cNvGrpSpPr/>
            <p:nvPr/>
          </p:nvGrpSpPr>
          <p:grpSpPr>
            <a:xfrm>
              <a:off x="3851186" y="3541538"/>
              <a:ext cx="3618902" cy="416110"/>
              <a:chOff x="823226" y="2990484"/>
              <a:chExt cx="3280622" cy="45951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2025FDDC-E5EF-08BA-500C-280E91D7A844}"/>
                  </a:ext>
                </a:extLst>
              </p:cNvPr>
              <p:cNvSpPr/>
              <p:nvPr/>
            </p:nvSpPr>
            <p:spPr>
              <a:xfrm>
                <a:off x="823226" y="2990484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8273C2C-4080-F220-E22A-D6E9E52FC8C1}"/>
                  </a:ext>
                </a:extLst>
              </p:cNvPr>
              <p:cNvSpPr/>
              <p:nvPr/>
            </p:nvSpPr>
            <p:spPr>
              <a:xfrm>
                <a:off x="1508046" y="2990484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>
                    <a:cs typeface="Calibri"/>
                  </a:rPr>
                  <a:t>Observation</a:t>
                </a:r>
                <a:endParaRPr lang="en-CA" sz="1600"/>
              </a:p>
            </p:txBody>
          </p:sp>
        </p:grpSp>
        <p:sp>
          <p:nvSpPr>
            <p:cNvPr id="52" name="Rectangle 51" descr="Database">
              <a:extLst>
                <a:ext uri="{FF2B5EF4-FFF2-40B4-BE49-F238E27FC236}">
                  <a16:creationId xmlns:a16="http://schemas.microsoft.com/office/drawing/2014/main" id="{BF16F936-09B7-F0C8-6A95-B595B6E9A61B}"/>
                </a:ext>
              </a:extLst>
            </p:cNvPr>
            <p:cNvSpPr/>
            <p:nvPr/>
          </p:nvSpPr>
          <p:spPr>
            <a:xfrm>
              <a:off x="4042741" y="3571739"/>
              <a:ext cx="359730" cy="29530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3CF8C40-D3D3-A980-1091-B5043352ECD1}"/>
              </a:ext>
            </a:extLst>
          </p:cNvPr>
          <p:cNvGrpSpPr/>
          <p:nvPr/>
        </p:nvGrpSpPr>
        <p:grpSpPr>
          <a:xfrm>
            <a:off x="3867704" y="2487961"/>
            <a:ext cx="3618902" cy="416110"/>
            <a:chOff x="3867704" y="2487961"/>
            <a:chExt cx="3618902" cy="41611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D73BE0-60EB-CB70-F5AB-CD98168B55C5}"/>
                </a:ext>
              </a:extLst>
            </p:cNvPr>
            <p:cNvGrpSpPr/>
            <p:nvPr/>
          </p:nvGrpSpPr>
          <p:grpSpPr>
            <a:xfrm>
              <a:off x="3867704" y="2487961"/>
              <a:ext cx="3618902" cy="416110"/>
              <a:chOff x="838200" y="1827016"/>
              <a:chExt cx="3280622" cy="459511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5C955906-43AC-5EDE-57C2-736750D958D1}"/>
                  </a:ext>
                </a:extLst>
              </p:cNvPr>
              <p:cNvSpPr/>
              <p:nvPr/>
            </p:nvSpPr>
            <p:spPr>
              <a:xfrm>
                <a:off x="838200" y="182701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9DCF5B1-C3A4-82DC-7C01-0C25C31DB837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>
                    <a:cs typeface="Calibri"/>
                  </a:rPr>
                  <a:t>Interface Analysis</a:t>
                </a:r>
                <a:endParaRPr lang="en-US" sz="1500" kern="1200"/>
              </a:p>
            </p:txBody>
          </p:sp>
        </p:grpSp>
        <p:sp>
          <p:nvSpPr>
            <p:cNvPr id="46" name="Rectangle 45" descr="Tools">
              <a:extLst>
                <a:ext uri="{FF2B5EF4-FFF2-40B4-BE49-F238E27FC236}">
                  <a16:creationId xmlns:a16="http://schemas.microsoft.com/office/drawing/2014/main" id="{4CD21E45-E549-E155-927A-AE54F6814FA7}"/>
                </a:ext>
              </a:extLst>
            </p:cNvPr>
            <p:cNvSpPr/>
            <p:nvPr/>
          </p:nvSpPr>
          <p:spPr>
            <a:xfrm>
              <a:off x="4027787" y="2562213"/>
              <a:ext cx="359730" cy="295303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2992334-6B65-F274-9A51-7A34F320D39B}"/>
              </a:ext>
            </a:extLst>
          </p:cNvPr>
          <p:cNvGrpSpPr/>
          <p:nvPr/>
        </p:nvGrpSpPr>
        <p:grpSpPr>
          <a:xfrm>
            <a:off x="3834668" y="5102772"/>
            <a:ext cx="3618902" cy="416110"/>
            <a:chOff x="823226" y="2990484"/>
            <a:chExt cx="3280622" cy="459511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67468BA7-37C6-387B-B4FB-3AB1B433263E}"/>
                </a:ext>
              </a:extLst>
            </p:cNvPr>
            <p:cNvSpPr/>
            <p:nvPr/>
          </p:nvSpPr>
          <p:spPr>
            <a:xfrm>
              <a:off x="823226" y="2990484"/>
              <a:ext cx="3280622" cy="4595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18" name="Rectangle 117" descr="Checkmark">
              <a:extLst>
                <a:ext uri="{FF2B5EF4-FFF2-40B4-BE49-F238E27FC236}">
                  <a16:creationId xmlns:a16="http://schemas.microsoft.com/office/drawing/2014/main" id="{A31670FD-3A92-7CB0-B98D-D0D9714B9846}"/>
                </a:ext>
              </a:extLst>
            </p:cNvPr>
            <p:cNvSpPr/>
            <p:nvPr/>
          </p:nvSpPr>
          <p:spPr>
            <a:xfrm>
              <a:off x="1002583" y="3057187"/>
              <a:ext cx="326104" cy="32610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4C1A8AD-65E8-14D9-16C2-A69059F5CCE9}"/>
                </a:ext>
              </a:extLst>
            </p:cNvPr>
            <p:cNvSpPr/>
            <p:nvPr/>
          </p:nvSpPr>
          <p:spPr>
            <a:xfrm>
              <a:off x="1508046" y="2990484"/>
              <a:ext cx="1992213" cy="392807"/>
            </a:xfrm>
            <a:custGeom>
              <a:avLst/>
              <a:gdLst>
                <a:gd name="connsiteX0" fmla="*/ 0 w 6029245"/>
                <a:gd name="connsiteY0" fmla="*/ 0 h 592917"/>
                <a:gd name="connsiteX1" fmla="*/ 6029245 w 6029245"/>
                <a:gd name="connsiteY1" fmla="*/ 0 h 592917"/>
                <a:gd name="connsiteX2" fmla="*/ 6029245 w 6029245"/>
                <a:gd name="connsiteY2" fmla="*/ 592917 h 592917"/>
                <a:gd name="connsiteX3" fmla="*/ 0 w 6029245"/>
                <a:gd name="connsiteY3" fmla="*/ 592917 h 592917"/>
                <a:gd name="connsiteX4" fmla="*/ 0 w 6029245"/>
                <a:gd name="connsiteY4" fmla="*/ 0 h 59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9245" h="592917">
                  <a:moveTo>
                    <a:pt x="0" y="0"/>
                  </a:moveTo>
                  <a:lnTo>
                    <a:pt x="6029245" y="0"/>
                  </a:lnTo>
                  <a:lnTo>
                    <a:pt x="6029245" y="592917"/>
                  </a:lnTo>
                  <a:lnTo>
                    <a:pt x="0" y="5929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2750" tIns="62750" rIns="62750" bIns="62750" numCol="1" spcCol="1270" anchor="ctr" anchorCtr="0">
              <a:noAutofit/>
            </a:bodyPr>
            <a:lstStyle/>
            <a:p>
              <a:r>
                <a:rPr lang="en-US" sz="1600" b="1">
                  <a:cs typeface="Calibri"/>
                </a:rPr>
                <a:t>Workshops</a:t>
              </a:r>
              <a:endParaRPr lang="en-CA" sz="160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D8680B5-439F-EED6-461F-9F7603587DFA}"/>
              </a:ext>
            </a:extLst>
          </p:cNvPr>
          <p:cNvGrpSpPr/>
          <p:nvPr/>
        </p:nvGrpSpPr>
        <p:grpSpPr>
          <a:xfrm>
            <a:off x="3834668" y="4563302"/>
            <a:ext cx="3618902" cy="416110"/>
            <a:chOff x="823226" y="2394746"/>
            <a:chExt cx="3280622" cy="459511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11EBF75-72C9-C4CA-4DE3-537BB0F89F57}"/>
                </a:ext>
              </a:extLst>
            </p:cNvPr>
            <p:cNvGrpSpPr/>
            <p:nvPr/>
          </p:nvGrpSpPr>
          <p:grpSpPr>
            <a:xfrm>
              <a:off x="823226" y="2394746"/>
              <a:ext cx="3280622" cy="459511"/>
              <a:chOff x="823226" y="2394746"/>
              <a:chExt cx="3280622" cy="459511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59475752-6222-2D63-AB33-C4AE901A0298}"/>
                  </a:ext>
                </a:extLst>
              </p:cNvPr>
              <p:cNvSpPr/>
              <p:nvPr/>
            </p:nvSpPr>
            <p:spPr>
              <a:xfrm>
                <a:off x="823226" y="239474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2D65562-A7D4-33BE-9C5A-83BF1017F882}"/>
                  </a:ext>
                </a:extLst>
              </p:cNvPr>
              <p:cNvSpPr/>
              <p:nvPr/>
            </p:nvSpPr>
            <p:spPr>
              <a:xfrm>
                <a:off x="1508046" y="239474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>
                    <a:cs typeface="Calibri"/>
                  </a:rPr>
                  <a:t>Prototype</a:t>
                </a:r>
              </a:p>
            </p:txBody>
          </p:sp>
        </p:grpSp>
        <p:sp>
          <p:nvSpPr>
            <p:cNvPr id="114" name="Rectangle 113" descr="Database">
              <a:extLst>
                <a:ext uri="{FF2B5EF4-FFF2-40B4-BE49-F238E27FC236}">
                  <a16:creationId xmlns:a16="http://schemas.microsoft.com/office/drawing/2014/main" id="{834602F4-CB11-B4E9-D5D5-A973F16EC519}"/>
                </a:ext>
              </a:extLst>
            </p:cNvPr>
            <p:cNvSpPr/>
            <p:nvPr/>
          </p:nvSpPr>
          <p:spPr>
            <a:xfrm>
              <a:off x="1011849" y="2461449"/>
              <a:ext cx="326104" cy="326104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2EC2EAB-616D-E7CF-DAC3-7EB96EBA4836}"/>
              </a:ext>
            </a:extLst>
          </p:cNvPr>
          <p:cNvGrpSpPr/>
          <p:nvPr/>
        </p:nvGrpSpPr>
        <p:grpSpPr>
          <a:xfrm>
            <a:off x="3851186" y="4049195"/>
            <a:ext cx="3618902" cy="416110"/>
            <a:chOff x="838200" y="1827016"/>
            <a:chExt cx="3280622" cy="459511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1882F34-4F26-41EE-C57B-DBD75ADCE121}"/>
                </a:ext>
              </a:extLst>
            </p:cNvPr>
            <p:cNvGrpSpPr/>
            <p:nvPr/>
          </p:nvGrpSpPr>
          <p:grpSpPr>
            <a:xfrm>
              <a:off x="838200" y="1827016"/>
              <a:ext cx="3280622" cy="459511"/>
              <a:chOff x="838200" y="1827016"/>
              <a:chExt cx="3280622" cy="459511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BF922482-505C-4D15-78B4-B85C28DE36F8}"/>
                  </a:ext>
                </a:extLst>
              </p:cNvPr>
              <p:cNvSpPr/>
              <p:nvPr/>
            </p:nvSpPr>
            <p:spPr>
              <a:xfrm>
                <a:off x="838200" y="182701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AE06F4A-74D8-D3B7-133E-5ABCFC79FDF1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>
                    <a:cs typeface="Calibri"/>
                  </a:rPr>
                  <a:t>Process Modeling</a:t>
                </a:r>
                <a:endParaRPr lang="en-US" sz="1500" kern="1200"/>
              </a:p>
            </p:txBody>
          </p:sp>
        </p:grpSp>
        <p:sp>
          <p:nvSpPr>
            <p:cNvPr id="110" name="Rectangle 109" descr="Head with Gears">
              <a:extLst>
                <a:ext uri="{FF2B5EF4-FFF2-40B4-BE49-F238E27FC236}">
                  <a16:creationId xmlns:a16="http://schemas.microsoft.com/office/drawing/2014/main" id="{E11204DA-896E-9631-FD05-0727D135F2A3}"/>
                </a:ext>
              </a:extLst>
            </p:cNvPr>
            <p:cNvSpPr/>
            <p:nvPr/>
          </p:nvSpPr>
          <p:spPr>
            <a:xfrm>
              <a:off x="1017557" y="1900134"/>
              <a:ext cx="326104" cy="326104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11B5098-568D-52BA-FAEC-7640C5A63CE3}"/>
              </a:ext>
            </a:extLst>
          </p:cNvPr>
          <p:cNvGrpSpPr/>
          <p:nvPr/>
        </p:nvGrpSpPr>
        <p:grpSpPr>
          <a:xfrm>
            <a:off x="3867704" y="5610428"/>
            <a:ext cx="3618902" cy="416111"/>
            <a:chOff x="3510814" y="3195637"/>
            <a:chExt cx="3280622" cy="45951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3EB82F3-AF44-9EF5-0C8B-4222B7478F55}"/>
                </a:ext>
              </a:extLst>
            </p:cNvPr>
            <p:cNvGrpSpPr/>
            <p:nvPr/>
          </p:nvGrpSpPr>
          <p:grpSpPr>
            <a:xfrm>
              <a:off x="3510814" y="3195637"/>
              <a:ext cx="3280622" cy="459512"/>
              <a:chOff x="838200" y="1827016"/>
              <a:chExt cx="3280622" cy="459512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41DA732A-291A-A6D8-EE23-F50E19278863}"/>
                  </a:ext>
                </a:extLst>
              </p:cNvPr>
              <p:cNvSpPr/>
              <p:nvPr/>
            </p:nvSpPr>
            <p:spPr>
              <a:xfrm>
                <a:off x="838200" y="1827016"/>
                <a:ext cx="3280622" cy="45951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F8A89D8-0048-ECF7-1FE3-718FCEF43795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2118283" cy="370926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>
                    <a:cs typeface="Calibri"/>
                  </a:rPr>
                  <a:t>Surveys/Questionnaire</a:t>
                </a:r>
                <a:endParaRPr lang="en-US" sz="1500" kern="1200"/>
              </a:p>
            </p:txBody>
          </p:sp>
        </p:grpSp>
        <p:sp>
          <p:nvSpPr>
            <p:cNvPr id="93" name="Rectangle 92" descr="Tools">
              <a:extLst>
                <a:ext uri="{FF2B5EF4-FFF2-40B4-BE49-F238E27FC236}">
                  <a16:creationId xmlns:a16="http://schemas.microsoft.com/office/drawing/2014/main" id="{9424EF70-CA2B-C0C7-5463-1C7D829B96E6}"/>
                </a:ext>
              </a:extLst>
            </p:cNvPr>
            <p:cNvSpPr/>
            <p:nvPr/>
          </p:nvSpPr>
          <p:spPr>
            <a:xfrm>
              <a:off x="3655933" y="3277634"/>
              <a:ext cx="326104" cy="326104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B2FA9D-BC77-488D-9B70-97966B91DB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5637" y="193720"/>
            <a:ext cx="3074594" cy="176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800">
                <a:solidFill>
                  <a:srgbClr val="002060"/>
                </a:solidFill>
              </a:rPr>
              <a:t>Requirements Elicitation Techniques</a:t>
            </a:r>
            <a:endParaRPr lang="en-CA" sz="280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632CCF-B966-49E2-A1B0-15716F969891}"/>
              </a:ext>
            </a:extLst>
          </p:cNvPr>
          <p:cNvSpPr/>
          <p:nvPr/>
        </p:nvSpPr>
        <p:spPr>
          <a:xfrm>
            <a:off x="191344" y="6550223"/>
            <a:ext cx="727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/>
              <a:t>https://systemsplusgroup.blogspot.com/2017/02/requirement-elicitation-techniques.html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66138C-294E-4CF6-8A06-067304981E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38" y="231238"/>
            <a:ext cx="3311764" cy="2419013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A3E24-EDEC-4EF3-B6D9-530B23B1BD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971" y="228973"/>
            <a:ext cx="3339698" cy="2438819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E9127-3614-43AB-810A-91FC63DEA1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61878" y="221333"/>
            <a:ext cx="3488481" cy="2468554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125" name="Picture 124" descr="A picture containing text&#10;&#10;Description automatically generated">
            <a:extLst>
              <a:ext uri="{FF2B5EF4-FFF2-40B4-BE49-F238E27FC236}">
                <a16:creationId xmlns:a16="http://schemas.microsoft.com/office/drawing/2014/main" id="{810DB82A-007A-303C-97D3-D2858C2F47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212" y="2192641"/>
            <a:ext cx="2106224" cy="4374306"/>
          </a:xfrm>
          <a:prstGeom prst="rect">
            <a:avLst/>
          </a:prstGeom>
        </p:spPr>
      </p:pic>
      <p:pic>
        <p:nvPicPr>
          <p:cNvPr id="127" name="Picture 126" descr="A picture containing text&#10;&#10;Description automatically generated">
            <a:extLst>
              <a:ext uri="{FF2B5EF4-FFF2-40B4-BE49-F238E27FC236}">
                <a16:creationId xmlns:a16="http://schemas.microsoft.com/office/drawing/2014/main" id="{C8956A94-4B61-07E0-389C-03ADF57809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83532" y="2192641"/>
            <a:ext cx="1739252" cy="437430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18E42FAC-18F1-BE38-B0DD-89592F68B1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1103" y="2178429"/>
            <a:ext cx="2564257" cy="4374306"/>
          </a:xfrm>
          <a:prstGeom prst="rect">
            <a:avLst/>
          </a:prstGeom>
        </p:spPr>
      </p:pic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2861486-D952-AF4D-DE3E-58E77E9E1541}"/>
              </a:ext>
            </a:extLst>
          </p:cNvPr>
          <p:cNvCxnSpPr>
            <a:cxnSpLocks/>
          </p:cNvCxnSpPr>
          <p:nvPr/>
        </p:nvCxnSpPr>
        <p:spPr>
          <a:xfrm>
            <a:off x="791527" y="6570029"/>
            <a:ext cx="10995189" cy="0"/>
          </a:xfrm>
          <a:prstGeom prst="line">
            <a:avLst/>
          </a:prstGeom>
          <a:ln w="412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FFF116F-7318-0FDA-1002-5F35236869E9}"/>
              </a:ext>
            </a:extLst>
          </p:cNvPr>
          <p:cNvSpPr txBox="1">
            <a:spLocks/>
          </p:cNvSpPr>
          <p:nvPr/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C35FCF4-C3EF-BD43-82E0-05BC237DAD2A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7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2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D735855909F14FB6250141B48BB436" ma:contentTypeVersion="0" ma:contentTypeDescription="Create a new document." ma:contentTypeScope="" ma:versionID="2668d068a3d15d27978d94907a5ce0c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9568D1-9CD6-4DD2-BE7F-4D4E9CED01FA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6B082F3-D39D-4FDC-94C3-3492979229E5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990</Words>
  <Application>Microsoft Office PowerPoint</Application>
  <PresentationFormat>Widescreen</PresentationFormat>
  <Paragraphs>146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Merriweather</vt:lpstr>
      <vt:lpstr>Muli</vt:lpstr>
      <vt:lpstr>Roboto</vt:lpstr>
      <vt:lpstr>Office Theme</vt:lpstr>
      <vt:lpstr>NLP for RE </vt:lpstr>
      <vt:lpstr>Tutorial outline</vt:lpstr>
      <vt:lpstr>Intros</vt:lpstr>
      <vt:lpstr>Learning Goals</vt:lpstr>
      <vt:lpstr>PowerPoint Presentation</vt:lpstr>
      <vt:lpstr>PowerPoint Presentation</vt:lpstr>
      <vt:lpstr>Brief Introduction to Software Development Process</vt:lpstr>
      <vt:lpstr>Software requirements Specification</vt:lpstr>
      <vt:lpstr>Requirements Elicitation Techniques</vt:lpstr>
      <vt:lpstr>PowerPoint Presentation</vt:lpstr>
      <vt:lpstr>NLP and Machine learning</vt:lpstr>
      <vt:lpstr>Natural Language Processing (NLP)</vt:lpstr>
      <vt:lpstr>What are Some Applications of NLP in the Industry?</vt:lpstr>
      <vt:lpstr>Example Papers</vt:lpstr>
      <vt:lpstr>NLP for RE Tools</vt:lpstr>
      <vt:lpstr>Software Projects are Textual in Nature </vt:lpstr>
      <vt:lpstr>Textual Data in Software Projects </vt:lpstr>
      <vt:lpstr>Textual Software Project Data and Retrieval</vt:lpstr>
      <vt:lpstr>Importance of NLP in Software Engineering</vt:lpstr>
      <vt:lpstr>References</vt:lpstr>
      <vt:lpstr> SURVEY    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Multicenter brain MR datasets</dc:title>
  <dc:creator>mariana bento</dc:creator>
  <cp:lastModifiedBy>mitra mirshafiee</cp:lastModifiedBy>
  <cp:revision>104</cp:revision>
  <dcterms:created xsi:type="dcterms:W3CDTF">2021-01-26T17:26:08Z</dcterms:created>
  <dcterms:modified xsi:type="dcterms:W3CDTF">2022-07-13T06:21:14Z</dcterms:modified>
</cp:coreProperties>
</file>